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63" r:id="rId3"/>
    <p:sldId id="265" r:id="rId4"/>
    <p:sldId id="268" r:id="rId5"/>
    <p:sldId id="275" r:id="rId6"/>
    <p:sldId id="276" r:id="rId7"/>
    <p:sldId id="266" r:id="rId8"/>
    <p:sldId id="261" r:id="rId9"/>
    <p:sldId id="270" r:id="rId10"/>
    <p:sldId id="269" r:id="rId11"/>
    <p:sldId id="257" r:id="rId12"/>
    <p:sldId id="258" r:id="rId13"/>
    <p:sldId id="273" r:id="rId14"/>
    <p:sldId id="274" r:id="rId15"/>
    <p:sldId id="271" r:id="rId16"/>
    <p:sldId id="262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52F78-6A86-41A6-936B-B8F22E87EC0E}" v="174" dt="2022-05-12T14:46:19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teini Athanasiadou" userId="c2294094-ec9d-4454-bc6b-e8ecf6ac938b" providerId="ADAL" clId="{FD452F78-6A86-41A6-936B-B8F22E87EC0E}"/>
    <pc:docChg chg="undo custSel addSld delSld modSld sldOrd">
      <pc:chgData name="Foteini Athanasiadou" userId="c2294094-ec9d-4454-bc6b-e8ecf6ac938b" providerId="ADAL" clId="{FD452F78-6A86-41A6-936B-B8F22E87EC0E}" dt="2022-05-12T14:49:27.897" v="3057" actId="115"/>
      <pc:docMkLst>
        <pc:docMk/>
      </pc:docMkLst>
      <pc:sldChg chg="addSp delSp modSp mod">
        <pc:chgData name="Foteini Athanasiadou" userId="c2294094-ec9d-4454-bc6b-e8ecf6ac938b" providerId="ADAL" clId="{FD452F78-6A86-41A6-936B-B8F22E87EC0E}" dt="2022-04-28T13:55:22.043" v="2712" actId="255"/>
        <pc:sldMkLst>
          <pc:docMk/>
          <pc:sldMk cId="1234827881" sldId="256"/>
        </pc:sldMkLst>
        <pc:spChg chg="mo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2" creationId="{A5CCC6BD-DFC5-427B-B504-9DE2C78BDC5B}"/>
          </ac:spMkLst>
        </pc:spChg>
        <pc:spChg chg="mod">
          <ac:chgData name="Foteini Athanasiadou" userId="c2294094-ec9d-4454-bc6b-e8ecf6ac938b" providerId="ADAL" clId="{FD452F78-6A86-41A6-936B-B8F22E87EC0E}" dt="2022-04-28T13:55:22.043" v="2712" actId="255"/>
          <ac:spMkLst>
            <pc:docMk/>
            <pc:sldMk cId="1234827881" sldId="256"/>
            <ac:spMk id="3" creationId="{ADA05CD7-6765-4023-A592-368C6A3FFB83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10" creationId="{EA164D6B-6878-4B9F-A2D0-985D39B17B46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12" creationId="{064738AB-B6BE-4867-889A-52CE4AC8DBD0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14" creationId="{57851D67-7085-40E2-B146-F91433A28E08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16" creationId="{985AAE23-FCB6-4663-907C-0110B0FDC58E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18" creationId="{9C969C2C-E7E3-4052-87D4-61E733EC1BBD}"/>
          </ac:spMkLst>
        </pc:spChg>
        <pc:spChg chg="del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20" creationId="{7C60369F-A41B-4D6E-8990-30E2715C5730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25" creationId="{0786F82F-1B47-46ED-8EAE-53EF71E59E9A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27" creationId="{EF1BAF6F-6275-4646-9C59-331B29B9550F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29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31" creationId="{79855050-A75B-4DD0-9B56-8B1C7722D884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33" creationId="{2060C0F7-61A6-4E64-A77E-AFBD81127352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35" creationId="{BCF4857D-F003-4CA1-82AB-00900B1008BA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37" creationId="{DB791336-FCAA-4174-9303-B3F374861110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39" creationId="{CA212158-300D-44D0-9CCE-472C3F669EE1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41" creationId="{988521F4-D44A-42C5-9BDB-5CA25554098B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43" creationId="{5E6738EB-6FF0-4AF9-8462-57F4494B88B2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45" creationId="{1649735B-7A94-4CFA-B31A-CFBAD459BD24}"/>
          </ac:spMkLst>
        </pc:spChg>
        <pc:spChg chg="add">
          <ac:chgData name="Foteini Athanasiadou" userId="c2294094-ec9d-4454-bc6b-e8ecf6ac938b" providerId="ADAL" clId="{FD452F78-6A86-41A6-936B-B8F22E87EC0E}" dt="2022-04-28T13:54:41.911" v="2709" actId="26606"/>
          <ac:spMkLst>
            <pc:docMk/>
            <pc:sldMk cId="1234827881" sldId="256"/>
            <ac:spMk id="47" creationId="{24E81BD4-F8B8-44C0-A93B-A825E70EF8CC}"/>
          </ac:spMkLst>
        </pc:spChg>
        <pc:picChg chg="mod ord">
          <ac:chgData name="Foteini Athanasiadou" userId="c2294094-ec9d-4454-bc6b-e8ecf6ac938b" providerId="ADAL" clId="{FD452F78-6A86-41A6-936B-B8F22E87EC0E}" dt="2022-04-28T13:54:41.911" v="2709" actId="26606"/>
          <ac:picMkLst>
            <pc:docMk/>
            <pc:sldMk cId="1234827881" sldId="256"/>
            <ac:picMk id="5" creationId="{4FB4599D-F7FE-40C0-AAF1-BB21CEE8949A}"/>
          </ac:picMkLst>
        </pc:picChg>
        <pc:picChg chg="add mod ord">
          <ac:chgData name="Foteini Athanasiadou" userId="c2294094-ec9d-4454-bc6b-e8ecf6ac938b" providerId="ADAL" clId="{FD452F78-6A86-41A6-936B-B8F22E87EC0E}" dt="2022-04-28T13:54:41.911" v="2709" actId="26606"/>
          <ac:picMkLst>
            <pc:docMk/>
            <pc:sldMk cId="1234827881" sldId="256"/>
            <ac:picMk id="11" creationId="{28053183-B960-42AD-B867-4348D1B025A8}"/>
          </ac:picMkLst>
        </pc:picChg>
        <pc:picChg chg="add mod">
          <ac:chgData name="Foteini Athanasiadou" userId="c2294094-ec9d-4454-bc6b-e8ecf6ac938b" providerId="ADAL" clId="{FD452F78-6A86-41A6-936B-B8F22E87EC0E}" dt="2022-04-28T13:54:41.911" v="2709" actId="26606"/>
          <ac:picMkLst>
            <pc:docMk/>
            <pc:sldMk cId="1234827881" sldId="256"/>
            <ac:picMk id="13" creationId="{0119BB9A-1E99-4BF1-9E9F-1D204A999C4F}"/>
          </ac:picMkLst>
        </pc:picChg>
        <pc:picChg chg="add del mod">
          <ac:chgData name="Foteini Athanasiadou" userId="c2294094-ec9d-4454-bc6b-e8ecf6ac938b" providerId="ADAL" clId="{FD452F78-6A86-41A6-936B-B8F22E87EC0E}" dt="2022-04-14T10:17:40.058" v="1894" actId="21"/>
          <ac:picMkLst>
            <pc:docMk/>
            <pc:sldMk cId="1234827881" sldId="256"/>
            <ac:picMk id="5122" creationId="{BF708671-8324-4E08-A062-6DAC7DDEEA46}"/>
          </ac:picMkLst>
        </pc:picChg>
      </pc:sldChg>
      <pc:sldChg chg="addSp delSp modSp mod ord">
        <pc:chgData name="Foteini Athanasiadou" userId="c2294094-ec9d-4454-bc6b-e8ecf6ac938b" providerId="ADAL" clId="{FD452F78-6A86-41A6-936B-B8F22E87EC0E}" dt="2022-04-14T10:25:21.887" v="1991" actId="1076"/>
        <pc:sldMkLst>
          <pc:docMk/>
          <pc:sldMk cId="1738975674" sldId="257"/>
        </pc:sldMkLst>
        <pc:spChg chg="mod">
          <ac:chgData name="Foteini Athanasiadou" userId="c2294094-ec9d-4454-bc6b-e8ecf6ac938b" providerId="ADAL" clId="{FD452F78-6A86-41A6-936B-B8F22E87EC0E}" dt="2022-04-14T10:24:41.590" v="1977" actId="20577"/>
          <ac:spMkLst>
            <pc:docMk/>
            <pc:sldMk cId="1738975674" sldId="257"/>
            <ac:spMk id="2" creationId="{97A24B0C-F368-493B-A2ED-2B57876009D7}"/>
          </ac:spMkLst>
        </pc:spChg>
        <pc:spChg chg="mod">
          <ac:chgData name="Foteini Athanasiadou" userId="c2294094-ec9d-4454-bc6b-e8ecf6ac938b" providerId="ADAL" clId="{FD452F78-6A86-41A6-936B-B8F22E87EC0E}" dt="2022-04-14T10:25:09.382" v="1987" actId="20577"/>
          <ac:spMkLst>
            <pc:docMk/>
            <pc:sldMk cId="1738975674" sldId="257"/>
            <ac:spMk id="3" creationId="{BFE86395-39EB-462A-BA78-AB8F1D93C8DC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26" creationId="{099405E2-1A96-4DBA-A9DC-4C2A1B421CA9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27" creationId="{79855050-A75B-4DD0-9B56-8B1C7722D884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28" creationId="{2060C0F7-61A6-4E64-A77E-AFBD81127352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29" creationId="{BCF4857D-F003-4CA1-82AB-00900B1008BA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30" creationId="{DB791336-FCAA-4174-9303-B3F374861110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31" creationId="{CA212158-300D-44D0-9CCE-472C3F669EE1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32" creationId="{988521F4-D44A-42C5-9BDB-5CA25554098B}"/>
          </ac:spMkLst>
        </pc:spChg>
        <pc:spChg chg="del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33" creationId="{5E6738EB-6FF0-4AF9-8462-57F4494B88B2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38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40" creationId="{79855050-A75B-4DD0-9B56-8B1C7722D884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42" creationId="{2060C0F7-61A6-4E64-A77E-AFBD81127352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44" creationId="{BCF4857D-F003-4CA1-82AB-00900B1008BA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46" creationId="{DB791336-FCAA-4174-9303-B3F374861110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48" creationId="{CA212158-300D-44D0-9CCE-472C3F669EE1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50" creationId="{988521F4-D44A-42C5-9BDB-5CA25554098B}"/>
          </ac:spMkLst>
        </pc:spChg>
        <pc:spChg chg="add">
          <ac:chgData name="Foteini Athanasiadou" userId="c2294094-ec9d-4454-bc6b-e8ecf6ac938b" providerId="ADAL" clId="{FD452F78-6A86-41A6-936B-B8F22E87EC0E}" dt="2022-04-14T09:13:24.757" v="723" actId="26606"/>
          <ac:spMkLst>
            <pc:docMk/>
            <pc:sldMk cId="1738975674" sldId="257"/>
            <ac:spMk id="52" creationId="{5E6738EB-6FF0-4AF9-8462-57F4494B88B2}"/>
          </ac:spMkLst>
        </pc:spChg>
        <pc:picChg chg="mod">
          <ac:chgData name="Foteini Athanasiadou" userId="c2294094-ec9d-4454-bc6b-e8ecf6ac938b" providerId="ADAL" clId="{FD452F78-6A86-41A6-936B-B8F22E87EC0E}" dt="2022-04-14T10:25:21.887" v="1991" actId="1076"/>
          <ac:picMkLst>
            <pc:docMk/>
            <pc:sldMk cId="1738975674" sldId="257"/>
            <ac:picMk id="5" creationId="{3D9A1AA7-C2B7-4BED-921D-B06E181E807F}"/>
          </ac:picMkLst>
        </pc:picChg>
        <pc:picChg chg="add mod">
          <ac:chgData name="Foteini Athanasiadou" userId="c2294094-ec9d-4454-bc6b-e8ecf6ac938b" providerId="ADAL" clId="{FD452F78-6A86-41A6-936B-B8F22E87EC0E}" dt="2022-04-14T10:25:17.524" v="1989" actId="1076"/>
          <ac:picMkLst>
            <pc:docMk/>
            <pc:sldMk cId="1738975674" sldId="257"/>
            <ac:picMk id="3074" creationId="{09639117-F57C-4DE5-B004-8FBE7B42CE91}"/>
          </ac:picMkLst>
        </pc:picChg>
      </pc:sldChg>
      <pc:sldChg chg="addSp delSp modSp mod ord setBg">
        <pc:chgData name="Foteini Athanasiadou" userId="c2294094-ec9d-4454-bc6b-e8ecf6ac938b" providerId="ADAL" clId="{FD452F78-6A86-41A6-936B-B8F22E87EC0E}" dt="2022-04-14T09:13:30.594" v="724" actId="26606"/>
        <pc:sldMkLst>
          <pc:docMk/>
          <pc:sldMk cId="322309546" sldId="258"/>
        </pc:sldMkLst>
        <pc:spChg chg="del">
          <ac:chgData name="Foteini Athanasiadou" userId="c2294094-ec9d-4454-bc6b-e8ecf6ac938b" providerId="ADAL" clId="{FD452F78-6A86-41A6-936B-B8F22E87EC0E}" dt="2022-04-14T09:13:30.594" v="724" actId="26606"/>
          <ac:spMkLst>
            <pc:docMk/>
            <pc:sldMk cId="322309546" sldId="258"/>
            <ac:spMk id="2" creationId="{F1764F10-195E-4283-99A0-3B92A3A50A3F}"/>
          </ac:spMkLst>
        </pc:spChg>
        <pc:spChg chg="del">
          <ac:chgData name="Foteini Athanasiadou" userId="c2294094-ec9d-4454-bc6b-e8ecf6ac938b" providerId="ADAL" clId="{FD452F78-6A86-41A6-936B-B8F22E87EC0E}" dt="2022-04-14T09:13:30.594" v="724" actId="26606"/>
          <ac:spMkLst>
            <pc:docMk/>
            <pc:sldMk cId="322309546" sldId="258"/>
            <ac:spMk id="3" creationId="{FDD1E050-83F8-4EDF-95BB-0DBB5AA43760}"/>
          </ac:spMkLst>
        </pc:spChg>
        <pc:spChg chg="add">
          <ac:chgData name="Foteini Athanasiadou" userId="c2294094-ec9d-4454-bc6b-e8ecf6ac938b" providerId="ADAL" clId="{FD452F78-6A86-41A6-936B-B8F22E87EC0E}" dt="2022-04-14T09:13:30.594" v="724" actId="26606"/>
          <ac:spMkLst>
            <pc:docMk/>
            <pc:sldMk cId="322309546" sldId="258"/>
            <ac:spMk id="12" creationId="{34EE865D-5A59-4DD1-A94D-A8DBE4A9E013}"/>
          </ac:spMkLst>
        </pc:spChg>
        <pc:spChg chg="add">
          <ac:chgData name="Foteini Athanasiadou" userId="c2294094-ec9d-4454-bc6b-e8ecf6ac938b" providerId="ADAL" clId="{FD452F78-6A86-41A6-936B-B8F22E87EC0E}" dt="2022-04-14T09:13:30.594" v="724" actId="26606"/>
          <ac:spMkLst>
            <pc:docMk/>
            <pc:sldMk cId="322309546" sldId="258"/>
            <ac:spMk id="14" creationId="{2E23EFB5-5855-497F-AC57-6C1941487012}"/>
          </ac:spMkLst>
        </pc:spChg>
        <pc:picChg chg="del">
          <ac:chgData name="Foteini Athanasiadou" userId="c2294094-ec9d-4454-bc6b-e8ecf6ac938b" providerId="ADAL" clId="{FD452F78-6A86-41A6-936B-B8F22E87EC0E}" dt="2022-04-12T15:10:33.792" v="1" actId="21"/>
          <ac:picMkLst>
            <pc:docMk/>
            <pc:sldMk cId="322309546" sldId="258"/>
            <ac:picMk id="5" creationId="{E7AF27A9-C4DC-40E5-8A83-B2A8B30F17A8}"/>
          </ac:picMkLst>
        </pc:picChg>
        <pc:picChg chg="mod">
          <ac:chgData name="Foteini Athanasiadou" userId="c2294094-ec9d-4454-bc6b-e8ecf6ac938b" providerId="ADAL" clId="{FD452F78-6A86-41A6-936B-B8F22E87EC0E}" dt="2022-04-14T09:13:30.594" v="724" actId="26606"/>
          <ac:picMkLst>
            <pc:docMk/>
            <pc:sldMk cId="322309546" sldId="258"/>
            <ac:picMk id="7" creationId="{B26701D4-81C9-475D-B256-218D7A85A425}"/>
          </ac:picMkLst>
        </pc:picChg>
      </pc:sldChg>
      <pc:sldChg chg="addSp delSp modSp new del mod ord setBg">
        <pc:chgData name="Foteini Athanasiadou" userId="c2294094-ec9d-4454-bc6b-e8ecf6ac938b" providerId="ADAL" clId="{FD452F78-6A86-41A6-936B-B8F22E87EC0E}" dt="2022-05-12T14:48:48.307" v="3022" actId="2696"/>
        <pc:sldMkLst>
          <pc:docMk/>
          <pc:sldMk cId="674260975" sldId="259"/>
        </pc:sldMkLst>
        <pc:spChg chg="del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2" creationId="{46229597-88ED-459B-840C-8FFD13C6721F}"/>
          </ac:spMkLst>
        </pc:spChg>
        <pc:spChg chg="del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3" creationId="{044CF08F-DEAE-4690-8471-986CB6D76206}"/>
          </ac:spMkLst>
        </pc:spChg>
        <pc:spChg chg="add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10" creationId="{7BC06BCF-7320-499B-88F4-B5CA302B79C0}"/>
          </ac:spMkLst>
        </pc:spChg>
        <pc:spChg chg="add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12" creationId="{656391D0-667E-4896-B135-3EACC242E9AF}"/>
          </ac:spMkLst>
        </pc:spChg>
        <pc:spChg chg="add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14" creationId="{9E960E78-2AB2-44CD-9D6D-3A87531D7613}"/>
          </ac:spMkLst>
        </pc:spChg>
        <pc:spChg chg="add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16" creationId="{C909C433-6200-400E-ACC5-60A5004869B3}"/>
          </ac:spMkLst>
        </pc:spChg>
        <pc:spChg chg="add">
          <ac:chgData name="Foteini Athanasiadou" userId="c2294094-ec9d-4454-bc6b-e8ecf6ac938b" providerId="ADAL" clId="{FD452F78-6A86-41A6-936B-B8F22E87EC0E}" dt="2022-04-14T09:13:34.210" v="725" actId="26606"/>
          <ac:spMkLst>
            <pc:docMk/>
            <pc:sldMk cId="674260975" sldId="259"/>
            <ac:spMk id="18" creationId="{60328808-6121-4268-B0D0-AB78E2170B13}"/>
          </ac:spMkLst>
        </pc:spChg>
        <pc:picChg chg="add mod modCrop">
          <ac:chgData name="Foteini Athanasiadou" userId="c2294094-ec9d-4454-bc6b-e8ecf6ac938b" providerId="ADAL" clId="{FD452F78-6A86-41A6-936B-B8F22E87EC0E}" dt="2022-04-14T09:13:34.210" v="725" actId="26606"/>
          <ac:picMkLst>
            <pc:docMk/>
            <pc:sldMk cId="674260975" sldId="259"/>
            <ac:picMk id="5" creationId="{1497E789-7AC0-4FE6-8E77-7540521305DD}"/>
          </ac:picMkLst>
        </pc:picChg>
      </pc:sldChg>
      <pc:sldChg chg="addSp delSp modSp new del mod ord setBg">
        <pc:chgData name="Foteini Athanasiadou" userId="c2294094-ec9d-4454-bc6b-e8ecf6ac938b" providerId="ADAL" clId="{FD452F78-6A86-41A6-936B-B8F22E87EC0E}" dt="2022-05-12T14:48:45.601" v="3021" actId="2696"/>
        <pc:sldMkLst>
          <pc:docMk/>
          <pc:sldMk cId="3094556511" sldId="260"/>
        </pc:sldMkLst>
        <pc:spChg chg="del">
          <ac:chgData name="Foteini Athanasiadou" userId="c2294094-ec9d-4454-bc6b-e8ecf6ac938b" providerId="ADAL" clId="{FD452F78-6A86-41A6-936B-B8F22E87EC0E}" dt="2022-04-14T09:13:37.820" v="726" actId="26606"/>
          <ac:spMkLst>
            <pc:docMk/>
            <pc:sldMk cId="3094556511" sldId="260"/>
            <ac:spMk id="2" creationId="{4438AA5C-02F9-4419-BA85-BB7168AA5B19}"/>
          </ac:spMkLst>
        </pc:spChg>
        <pc:spChg chg="del">
          <ac:chgData name="Foteini Athanasiadou" userId="c2294094-ec9d-4454-bc6b-e8ecf6ac938b" providerId="ADAL" clId="{FD452F78-6A86-41A6-936B-B8F22E87EC0E}" dt="2022-04-14T09:13:37.820" v="726" actId="26606"/>
          <ac:spMkLst>
            <pc:docMk/>
            <pc:sldMk cId="3094556511" sldId="260"/>
            <ac:spMk id="3" creationId="{49AFE804-2900-4EA6-ACA3-F7F92BD35213}"/>
          </ac:spMkLst>
        </pc:spChg>
        <pc:spChg chg="add">
          <ac:chgData name="Foteini Athanasiadou" userId="c2294094-ec9d-4454-bc6b-e8ecf6ac938b" providerId="ADAL" clId="{FD452F78-6A86-41A6-936B-B8F22E87EC0E}" dt="2022-04-14T09:13:37.820" v="726" actId="26606"/>
          <ac:spMkLst>
            <pc:docMk/>
            <pc:sldMk cId="3094556511" sldId="260"/>
            <ac:spMk id="10" creationId="{34EE865D-5A59-4DD1-A94D-A8DBE4A9E013}"/>
          </ac:spMkLst>
        </pc:spChg>
        <pc:spChg chg="add">
          <ac:chgData name="Foteini Athanasiadou" userId="c2294094-ec9d-4454-bc6b-e8ecf6ac938b" providerId="ADAL" clId="{FD452F78-6A86-41A6-936B-B8F22E87EC0E}" dt="2022-04-14T09:13:37.820" v="726" actId="26606"/>
          <ac:spMkLst>
            <pc:docMk/>
            <pc:sldMk cId="3094556511" sldId="260"/>
            <ac:spMk id="12" creationId="{2E23EFB5-5855-497F-AC57-6C1941487012}"/>
          </ac:spMkLst>
        </pc:spChg>
        <pc:picChg chg="add mod modCrop">
          <ac:chgData name="Foteini Athanasiadou" userId="c2294094-ec9d-4454-bc6b-e8ecf6ac938b" providerId="ADAL" clId="{FD452F78-6A86-41A6-936B-B8F22E87EC0E}" dt="2022-04-14T09:13:39.841" v="727" actId="27614"/>
          <ac:picMkLst>
            <pc:docMk/>
            <pc:sldMk cId="3094556511" sldId="260"/>
            <ac:picMk id="5" creationId="{FAC885ED-DDE2-420E-B0A6-A35DE0F801F5}"/>
          </ac:picMkLst>
        </pc:picChg>
      </pc:sldChg>
      <pc:sldChg chg="addSp delSp modSp new mod ord setBg">
        <pc:chgData name="Foteini Athanasiadou" userId="c2294094-ec9d-4454-bc6b-e8ecf6ac938b" providerId="ADAL" clId="{FD452F78-6A86-41A6-936B-B8F22E87EC0E}" dt="2022-05-12T14:39:50.547" v="2835" actId="20577"/>
        <pc:sldMkLst>
          <pc:docMk/>
          <pc:sldMk cId="4236911231" sldId="261"/>
        </pc:sldMkLst>
        <pc:spChg chg="mod">
          <ac:chgData name="Foteini Athanasiadou" userId="c2294094-ec9d-4454-bc6b-e8ecf6ac938b" providerId="ADAL" clId="{FD452F78-6A86-41A6-936B-B8F22E87EC0E}" dt="2022-05-12T14:39:50.547" v="2835" actId="20577"/>
          <ac:spMkLst>
            <pc:docMk/>
            <pc:sldMk cId="4236911231" sldId="261"/>
            <ac:spMk id="2" creationId="{40127EFA-1FE0-40F2-B6FC-EA31CBB40C0B}"/>
          </ac:spMkLst>
        </pc:spChg>
        <pc:spChg chg="add del mod">
          <ac:chgData name="Foteini Athanasiadou" userId="c2294094-ec9d-4454-bc6b-e8ecf6ac938b" providerId="ADAL" clId="{FD452F78-6A86-41A6-936B-B8F22E87EC0E}" dt="2022-04-14T09:28:39.097" v="1133" actId="14100"/>
          <ac:spMkLst>
            <pc:docMk/>
            <pc:sldMk cId="4236911231" sldId="261"/>
            <ac:spMk id="3" creationId="{1A94FED1-BC1C-448A-A446-5D4520E3CCDB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71" creationId="{099405E2-1A96-4DBA-A9DC-4C2A1B421CA9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73" creationId="{DEB1CCE3-FB1D-471C-9AFE-D20E81E64AC0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75" creationId="{60F38E87-6AF8-4488-B608-9FA2F57B40B7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77" creationId="{ECC3B76D-CC6E-42D0-8666-2A2164AB5AF4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79" creationId="{32BA9D6C-8214-4E25-AF8B-48762AD8D530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81" creationId="{DBE9B8BD-472F-4F54-AC9D-101EE3496992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83" creationId="{0871A14F-64B0-4CCE-900E-695C55EFF375}"/>
          </ac:spMkLst>
        </pc:spChg>
        <pc:spChg chg="add del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85" creationId="{0FDBC76A-295F-4635-A28D-ADA24F383ABC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35" creationId="{1ED69555-EE48-4B19-812B-4E1068DBF976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37" creationId="{57AEB73D-F521-4B19-820F-12DB6BCC8406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39" creationId="{6B72EEBA-3A5D-41CE-8465-A45A0F65674E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41" creationId="{EA164D6B-6878-4B9F-A2D0-985D39B17B46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43" creationId="{4413CD7F-736E-4AF7-AB2B-473CAA9E1D09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45" creationId="{55EDA2F5-6B28-478B-9AC4-43FE41E2B3C6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47" creationId="{701D712E-ABB9-4258-877D-9349C8577A07}"/>
          </ac:spMkLst>
        </pc:spChg>
        <pc:spChg chg="add del">
          <ac:chgData name="Foteini Athanasiadou" userId="c2294094-ec9d-4454-bc6b-e8ecf6ac938b" providerId="ADAL" clId="{FD452F78-6A86-41A6-936B-B8F22E87EC0E}" dt="2022-04-14T09:18:43.348" v="940" actId="26606"/>
          <ac:spMkLst>
            <pc:docMk/>
            <pc:sldMk cId="4236911231" sldId="261"/>
            <ac:spMk id="149" creationId="{E7528E56-1447-4C98-882B-CE26279501A1}"/>
          </ac:spMkLst>
        </pc:spChg>
        <pc:spChg chg="add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199" creationId="{C5754DDB-5414-402C-B8E1-1EAB69BBCA14}"/>
          </ac:spMkLst>
        </pc:spChg>
        <pc:spChg chg="add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201" creationId="{CA1D1A2D-2357-4BE8-BE46-A0C43B832411}"/>
          </ac:spMkLst>
        </pc:spChg>
        <pc:spChg chg="add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203" creationId="{A9826F5C-88A0-4B54-A440-DBB733FA7BEB}"/>
          </ac:spMkLst>
        </pc:spChg>
        <pc:spChg chg="add">
          <ac:chgData name="Foteini Athanasiadou" userId="c2294094-ec9d-4454-bc6b-e8ecf6ac938b" providerId="ADAL" clId="{FD452F78-6A86-41A6-936B-B8F22E87EC0E}" dt="2022-04-14T09:28:32.206" v="1132" actId="26606"/>
          <ac:spMkLst>
            <pc:docMk/>
            <pc:sldMk cId="4236911231" sldId="261"/>
            <ac:spMk id="205" creationId="{6B541585-BBF0-4B42-859D-95F9DADDECC5}"/>
          </ac:spMkLst>
        </pc:spChg>
        <pc:picChg chg="add mod">
          <ac:chgData name="Foteini Athanasiadou" userId="c2294094-ec9d-4454-bc6b-e8ecf6ac938b" providerId="ADAL" clId="{FD452F78-6A86-41A6-936B-B8F22E87EC0E}" dt="2022-04-14T09:28:32.206" v="1132" actId="26606"/>
          <ac:picMkLst>
            <pc:docMk/>
            <pc:sldMk cId="4236911231" sldId="261"/>
            <ac:picMk id="1026" creationId="{E37A48C5-32A5-4B8B-9DCD-C2BF841D48D0}"/>
          </ac:picMkLst>
        </pc:picChg>
        <pc:picChg chg="add mod ord">
          <ac:chgData name="Foteini Athanasiadou" userId="c2294094-ec9d-4454-bc6b-e8ecf6ac938b" providerId="ADAL" clId="{FD452F78-6A86-41A6-936B-B8F22E87EC0E}" dt="2022-04-14T09:28:43.662" v="1135" actId="1076"/>
          <ac:picMkLst>
            <pc:docMk/>
            <pc:sldMk cId="4236911231" sldId="261"/>
            <ac:picMk id="2050" creationId="{9723A2DE-D69A-4B2E-BC8A-A84EF499A347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5-12T14:49:27.897" v="3057" actId="115"/>
        <pc:sldMkLst>
          <pc:docMk/>
          <pc:sldMk cId="966512379" sldId="262"/>
        </pc:sldMkLst>
        <pc:spChg chg="mod">
          <ac:chgData name="Foteini Athanasiadou" userId="c2294094-ec9d-4454-bc6b-e8ecf6ac938b" providerId="ADAL" clId="{FD452F78-6A86-41A6-936B-B8F22E87EC0E}" dt="2022-05-12T14:49:27.897" v="3057" actId="115"/>
          <ac:spMkLst>
            <pc:docMk/>
            <pc:sldMk cId="966512379" sldId="262"/>
            <ac:spMk id="2" creationId="{A2C995EA-2BBC-4DA4-B683-1EC19974AAB0}"/>
          </ac:spMkLst>
        </pc:spChg>
        <pc:spChg chg="del">
          <ac:chgData name="Foteini Athanasiadou" userId="c2294094-ec9d-4454-bc6b-e8ecf6ac938b" providerId="ADAL" clId="{FD452F78-6A86-41A6-936B-B8F22E87EC0E}" dt="2022-04-13T13:32:32.727" v="590"/>
          <ac:spMkLst>
            <pc:docMk/>
            <pc:sldMk cId="966512379" sldId="262"/>
            <ac:spMk id="3" creationId="{3966B322-AABE-4390-A79C-199EA8F9EDC0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71" creationId="{1ED69555-EE48-4B19-812B-4E1068DBF976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73" creationId="{57AEB73D-F521-4B19-820F-12DB6BCC8406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75" creationId="{6B72EEBA-3A5D-41CE-8465-A45A0F65674E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77" creationId="{EA164D6B-6878-4B9F-A2D0-985D39B17B46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79" creationId="{4413CD7F-736E-4AF7-AB2B-473CAA9E1D09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81" creationId="{55EDA2F5-6B28-478B-9AC4-43FE41E2B3C6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83" creationId="{701D712E-ABB9-4258-877D-9349C8577A07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85" creationId="{E7528E56-1447-4C98-882B-CE26279501A1}"/>
          </ac:spMkLst>
        </pc:spChg>
        <pc:spChg chg="add del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87" creationId="{A8EAC26D-6BAA-40DB-8C61-90C7CC5EFECE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40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42" creationId="{79855050-A75B-4DD0-9B56-8B1C7722D884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44" creationId="{2060C0F7-61A6-4E64-A77E-AFBD81127352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46" creationId="{BCF4857D-F003-4CA1-82AB-00900B1008BA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48" creationId="{DB791336-FCAA-4174-9303-B3F374861110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50" creationId="{CA212158-300D-44D0-9CCE-472C3F669EE1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52" creationId="{988521F4-D44A-42C5-9BDB-5CA25554098B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54" creationId="{5E6738EB-6FF0-4AF9-8462-57F4494B88B2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56" creationId="{1649735B-7A94-4CFA-B31A-CFBAD459BD24}"/>
          </ac:spMkLst>
        </pc:spChg>
        <pc:spChg chg="add">
          <ac:chgData name="Foteini Athanasiadou" userId="c2294094-ec9d-4454-bc6b-e8ecf6ac938b" providerId="ADAL" clId="{FD452F78-6A86-41A6-936B-B8F22E87EC0E}" dt="2022-04-14T10:26:35.415" v="2006" actId="26606"/>
          <ac:spMkLst>
            <pc:docMk/>
            <pc:sldMk cId="966512379" sldId="262"/>
            <ac:spMk id="158" creationId="{24E81BD4-F8B8-44C0-A93B-A825E70EF8CC}"/>
          </ac:spMkLst>
        </pc:spChg>
        <pc:spChg chg="add del mod">
          <ac:chgData name="Foteini Athanasiadou" userId="c2294094-ec9d-4454-bc6b-e8ecf6ac938b" providerId="ADAL" clId="{FD452F78-6A86-41A6-936B-B8F22E87EC0E}" dt="2022-04-28T13:46:31.665" v="2608" actId="21"/>
          <ac:spMkLst>
            <pc:docMk/>
            <pc:sldMk cId="966512379" sldId="262"/>
            <ac:spMk id="4104" creationId="{FF16D803-C457-4D91-75B9-909802397A66}"/>
          </ac:spMkLst>
        </pc:spChg>
        <pc:picChg chg="add mod ord">
          <ac:chgData name="Foteini Athanasiadou" userId="c2294094-ec9d-4454-bc6b-e8ecf6ac938b" providerId="ADAL" clId="{FD452F78-6A86-41A6-936B-B8F22E87EC0E}" dt="2022-04-14T10:26:55.865" v="2014" actId="1076"/>
          <ac:picMkLst>
            <pc:docMk/>
            <pc:sldMk cId="966512379" sldId="262"/>
            <ac:picMk id="5" creationId="{9E95F7A7-D8CC-4DF3-9D04-0B9A1BBD05B7}"/>
          </ac:picMkLst>
        </pc:picChg>
        <pc:picChg chg="add mod">
          <ac:chgData name="Foteini Athanasiadou" userId="c2294094-ec9d-4454-bc6b-e8ecf6ac938b" providerId="ADAL" clId="{FD452F78-6A86-41A6-936B-B8F22E87EC0E}" dt="2022-04-14T10:26:57.766" v="2015" actId="1076"/>
          <ac:picMkLst>
            <pc:docMk/>
            <pc:sldMk cId="966512379" sldId="262"/>
            <ac:picMk id="27" creationId="{C7586D0B-083E-4881-9084-B715C5B9547C}"/>
          </ac:picMkLst>
        </pc:picChg>
        <pc:picChg chg="add mod ord">
          <ac:chgData name="Foteini Athanasiadou" userId="c2294094-ec9d-4454-bc6b-e8ecf6ac938b" providerId="ADAL" clId="{FD452F78-6A86-41A6-936B-B8F22E87EC0E}" dt="2022-04-14T10:26:35.415" v="2006" actId="26606"/>
          <ac:picMkLst>
            <pc:docMk/>
            <pc:sldMk cId="966512379" sldId="262"/>
            <ac:picMk id="2050" creationId="{A9FB00BB-D743-49A4-BA25-DAF35ED0B3B0}"/>
          </ac:picMkLst>
        </pc:picChg>
        <pc:picChg chg="add del mod">
          <ac:chgData name="Foteini Athanasiadou" userId="c2294094-ec9d-4454-bc6b-e8ecf6ac938b" providerId="ADAL" clId="{FD452F78-6A86-41A6-936B-B8F22E87EC0E}" dt="2022-04-14T10:26:27.680" v="2005" actId="21"/>
          <ac:picMkLst>
            <pc:docMk/>
            <pc:sldMk cId="966512379" sldId="262"/>
            <ac:picMk id="4098" creationId="{9EF706A4-A101-4A50-9FBA-3E063DA3E1AE}"/>
          </ac:picMkLst>
        </pc:picChg>
        <pc:picChg chg="add mod">
          <ac:chgData name="Foteini Athanasiadou" userId="c2294094-ec9d-4454-bc6b-e8ecf6ac938b" providerId="ADAL" clId="{FD452F78-6A86-41A6-936B-B8F22E87EC0E}" dt="2022-04-14T10:26:35.415" v="2006" actId="26606"/>
          <ac:picMkLst>
            <pc:docMk/>
            <pc:sldMk cId="966512379" sldId="262"/>
            <ac:picMk id="4100" creationId="{9495351C-3CBD-44E1-BCD1-C11104644292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14T09:57:28.354" v="1181" actId="1076"/>
        <pc:sldMkLst>
          <pc:docMk/>
          <pc:sldMk cId="1928461176" sldId="263"/>
        </pc:sldMkLst>
        <pc:spChg chg="mod ord">
          <ac:chgData name="Foteini Athanasiadou" userId="c2294094-ec9d-4454-bc6b-e8ecf6ac938b" providerId="ADAL" clId="{FD452F78-6A86-41A6-936B-B8F22E87EC0E}" dt="2022-04-14T09:57:27.269" v="1180" actId="1076"/>
          <ac:spMkLst>
            <pc:docMk/>
            <pc:sldMk cId="1928461176" sldId="263"/>
            <ac:spMk id="2" creationId="{61347BA0-C572-497A-A14A-E06691497256}"/>
          </ac:spMkLst>
        </pc:spChg>
        <pc:spChg chg="mod ord">
          <ac:chgData name="Foteini Athanasiadou" userId="c2294094-ec9d-4454-bc6b-e8ecf6ac938b" providerId="ADAL" clId="{FD452F78-6A86-41A6-936B-B8F22E87EC0E}" dt="2022-04-14T09:57:28.354" v="1181" actId="1076"/>
          <ac:spMkLst>
            <pc:docMk/>
            <pc:sldMk cId="1928461176" sldId="263"/>
            <ac:spMk id="3" creationId="{50F6E835-0CF9-4B5C-AA32-D2C812E07A5F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81" creationId="{A7FF7231-97B5-40C6-8958-17E8D45D684D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83" creationId="{1862C7FC-352D-4762-A023-4B26F9E6736E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85" creationId="{65C691BE-C737-470C-94D1-F63DEF890DAC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87" creationId="{D3359E63-5E11-43B2-8DE4-6987380E67AB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89" creationId="{0AFAD299-BD71-4ABF-87E4-A9DB100D1541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91" creationId="{D9C3E457-541D-4754-9868-31A6AEAC2CFD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93" creationId="{B6C74C26-EC59-407B-B171-5BA517E83EC3}"/>
          </ac:spMkLst>
        </pc:spChg>
        <pc:spChg chg="add del">
          <ac:chgData name="Foteini Athanasiadou" userId="c2294094-ec9d-4454-bc6b-e8ecf6ac938b" providerId="ADAL" clId="{FD452F78-6A86-41A6-936B-B8F22E87EC0E}" dt="2022-04-14T09:10:56.765" v="697" actId="26606"/>
          <ac:spMkLst>
            <pc:docMk/>
            <pc:sldMk cId="1928461176" sldId="263"/>
            <ac:spMk id="95" creationId="{11AA9480-6B8A-4962-BDC6-4F38894EAF40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97" creationId="{1649735B-7A94-4CFA-B31A-CFBAD459BD24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99" creationId="{24E81BD4-F8B8-44C0-A93B-A825E70EF8CC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2" creationId="{099405E2-1A96-4DBA-A9DC-4C2A1B421CA9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3" creationId="{79855050-A75B-4DD0-9B56-8B1C7722D884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4" creationId="{2060C0F7-61A6-4E64-A77E-AFBD81127352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5" creationId="{BCF4857D-F003-4CA1-82AB-00900B1008BA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6" creationId="{DB791336-FCAA-4174-9303-B3F374861110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7" creationId="{CA212158-300D-44D0-9CCE-472C3F669EE1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8" creationId="{988521F4-D44A-42C5-9BDB-5CA25554098B}"/>
          </ac:spMkLst>
        </pc:spChg>
        <pc:spChg chg="add del">
          <ac:chgData name="Foteini Athanasiadou" userId="c2294094-ec9d-4454-bc6b-e8ecf6ac938b" providerId="ADAL" clId="{FD452F78-6A86-41A6-936B-B8F22E87EC0E}" dt="2022-04-14T09:11:02.319" v="699" actId="26606"/>
          <ac:spMkLst>
            <pc:docMk/>
            <pc:sldMk cId="1928461176" sldId="263"/>
            <ac:spMk id="2069" creationId="{5E6738EB-6FF0-4AF9-8462-57F4494B88B2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1" creationId="{A7FF7231-97B5-40C6-8958-17E8D45D684D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2" creationId="{1862C7FC-352D-4762-A023-4B26F9E6736E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3" creationId="{65C691BE-C737-470C-94D1-F63DEF890DAC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4" creationId="{D3359E63-5E11-43B2-8DE4-6987380E67AB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5" creationId="{0AFAD299-BD71-4ABF-87E4-A9DB100D1541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6" creationId="{D9C3E457-541D-4754-9868-31A6AEAC2CFD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7" creationId="{B6C74C26-EC59-407B-B171-5BA517E83EC3}"/>
          </ac:spMkLst>
        </pc:spChg>
        <pc:spChg chg="add">
          <ac:chgData name="Foteini Athanasiadou" userId="c2294094-ec9d-4454-bc6b-e8ecf6ac938b" providerId="ADAL" clId="{FD452F78-6A86-41A6-936B-B8F22E87EC0E}" dt="2022-04-14T09:11:02.332" v="700" actId="26606"/>
          <ac:spMkLst>
            <pc:docMk/>
            <pc:sldMk cId="1928461176" sldId="263"/>
            <ac:spMk id="2078" creationId="{11AA9480-6B8A-4962-BDC6-4F38894EAF40}"/>
          </ac:spMkLst>
        </pc:spChg>
        <pc:picChg chg="add del mod">
          <ac:chgData name="Foteini Athanasiadou" userId="c2294094-ec9d-4454-bc6b-e8ecf6ac938b" providerId="ADAL" clId="{FD452F78-6A86-41A6-936B-B8F22E87EC0E}" dt="2022-04-12T15:17:10.509" v="100" actId="21"/>
          <ac:picMkLst>
            <pc:docMk/>
            <pc:sldMk cId="1928461176" sldId="263"/>
            <ac:picMk id="2050" creationId="{829607C6-3F64-4139-A0B3-B163F3C6FD33}"/>
          </ac:picMkLst>
        </pc:picChg>
        <pc:picChg chg="add del mod">
          <ac:chgData name="Foteini Athanasiadou" userId="c2294094-ec9d-4454-bc6b-e8ecf6ac938b" providerId="ADAL" clId="{FD452F78-6A86-41A6-936B-B8F22E87EC0E}" dt="2022-04-12T15:20:11.680" v="142" actId="21"/>
          <ac:picMkLst>
            <pc:docMk/>
            <pc:sldMk cId="1928461176" sldId="263"/>
            <ac:picMk id="2052" creationId="{7E1960F7-7215-4A7D-99CB-20FDC15E05E9}"/>
          </ac:picMkLst>
        </pc:picChg>
        <pc:picChg chg="add mod ord">
          <ac:chgData name="Foteini Athanasiadou" userId="c2294094-ec9d-4454-bc6b-e8ecf6ac938b" providerId="ADAL" clId="{FD452F78-6A86-41A6-936B-B8F22E87EC0E}" dt="2022-04-14T09:11:02.332" v="700" actId="26606"/>
          <ac:picMkLst>
            <pc:docMk/>
            <pc:sldMk cId="1928461176" sldId="263"/>
            <ac:picMk id="2054" creationId="{787BA915-A0CB-4EF1-A76D-80BB32DD15B4}"/>
          </ac:picMkLst>
        </pc:picChg>
        <pc:picChg chg="add mod">
          <ac:chgData name="Foteini Athanasiadou" userId="c2294094-ec9d-4454-bc6b-e8ecf6ac938b" providerId="ADAL" clId="{FD452F78-6A86-41A6-936B-B8F22E87EC0E}" dt="2022-04-14T09:11:02.332" v="700" actId="26606"/>
          <ac:picMkLst>
            <pc:docMk/>
            <pc:sldMk cId="1928461176" sldId="263"/>
            <ac:picMk id="2056" creationId="{416F6CA5-1E72-4826-870F-56B4519C73E8}"/>
          </ac:picMkLst>
        </pc:picChg>
        <pc:picChg chg="add mod ord">
          <ac:chgData name="Foteini Athanasiadou" userId="c2294094-ec9d-4454-bc6b-e8ecf6ac938b" providerId="ADAL" clId="{FD452F78-6A86-41A6-936B-B8F22E87EC0E}" dt="2022-04-14T09:11:02.332" v="700" actId="26606"/>
          <ac:picMkLst>
            <pc:docMk/>
            <pc:sldMk cId="1928461176" sldId="263"/>
            <ac:picMk id="2058" creationId="{13A17A47-78F4-4E6C-A854-A281B9154881}"/>
          </ac:picMkLst>
        </pc:picChg>
        <pc:picChg chg="add mod">
          <ac:chgData name="Foteini Athanasiadou" userId="c2294094-ec9d-4454-bc6b-e8ecf6ac938b" providerId="ADAL" clId="{FD452F78-6A86-41A6-936B-B8F22E87EC0E}" dt="2022-04-14T09:11:02.332" v="700" actId="26606"/>
          <ac:picMkLst>
            <pc:docMk/>
            <pc:sldMk cId="1928461176" sldId="263"/>
            <ac:picMk id="2060" creationId="{FFE5A7B1-D113-4C75-8704-EF848D6032F2}"/>
          </ac:picMkLst>
        </pc:picChg>
      </pc:sldChg>
      <pc:sldChg chg="addSp delSp modSp new del mod">
        <pc:chgData name="Foteini Athanasiadou" userId="c2294094-ec9d-4454-bc6b-e8ecf6ac938b" providerId="ADAL" clId="{FD452F78-6A86-41A6-936B-B8F22E87EC0E}" dt="2022-04-14T09:05:37.508" v="641" actId="2696"/>
        <pc:sldMkLst>
          <pc:docMk/>
          <pc:sldMk cId="1200828421" sldId="264"/>
        </pc:sldMkLst>
        <pc:spChg chg="del">
          <ac:chgData name="Foteini Athanasiadou" userId="c2294094-ec9d-4454-bc6b-e8ecf6ac938b" providerId="ADAL" clId="{FD452F78-6A86-41A6-936B-B8F22E87EC0E}" dt="2022-04-12T15:21:04.436" v="145"/>
          <ac:spMkLst>
            <pc:docMk/>
            <pc:sldMk cId="1200828421" sldId="264"/>
            <ac:spMk id="3" creationId="{E6CC1ACF-DED8-409F-BCF6-299B30CD07C0}"/>
          </ac:spMkLst>
        </pc:spChg>
        <pc:spChg chg="add mod">
          <ac:chgData name="Foteini Athanasiadou" userId="c2294094-ec9d-4454-bc6b-e8ecf6ac938b" providerId="ADAL" clId="{FD452F78-6A86-41A6-936B-B8F22E87EC0E}" dt="2022-04-12T15:21:30.325" v="151" actId="21"/>
          <ac:spMkLst>
            <pc:docMk/>
            <pc:sldMk cId="1200828421" sldId="264"/>
            <ac:spMk id="9" creationId="{C243737E-81AD-433F-9B08-DC244A4D6B42}"/>
          </ac:spMkLst>
        </pc:spChg>
        <pc:picChg chg="add del mod">
          <ac:chgData name="Foteini Athanasiadou" userId="c2294094-ec9d-4454-bc6b-e8ecf6ac938b" providerId="ADAL" clId="{FD452F78-6A86-41A6-936B-B8F22E87EC0E}" dt="2022-04-12T15:21:30.325" v="151" actId="21"/>
          <ac:picMkLst>
            <pc:docMk/>
            <pc:sldMk cId="1200828421" sldId="264"/>
            <ac:picMk id="5" creationId="{3DD9F9BE-B482-454E-8384-197E9BCFBADE}"/>
          </ac:picMkLst>
        </pc:picChg>
        <pc:picChg chg="add del mod">
          <ac:chgData name="Foteini Athanasiadou" userId="c2294094-ec9d-4454-bc6b-e8ecf6ac938b" providerId="ADAL" clId="{FD452F78-6A86-41A6-936B-B8F22E87EC0E}" dt="2022-04-12T15:24:17.645" v="163" actId="21"/>
          <ac:picMkLst>
            <pc:docMk/>
            <pc:sldMk cId="1200828421" sldId="264"/>
            <ac:picMk id="7" creationId="{EE6F1632-BEFA-46DF-BF58-38B7E74F7A51}"/>
          </ac:picMkLst>
        </pc:picChg>
        <pc:picChg chg="add del mod modCrop">
          <ac:chgData name="Foteini Athanasiadou" userId="c2294094-ec9d-4454-bc6b-e8ecf6ac938b" providerId="ADAL" clId="{FD452F78-6A86-41A6-936B-B8F22E87EC0E}" dt="2022-04-12T15:41:08.060" v="227" actId="21"/>
          <ac:picMkLst>
            <pc:docMk/>
            <pc:sldMk cId="1200828421" sldId="264"/>
            <ac:picMk id="11" creationId="{9B07844D-7D49-40AE-910A-8EE618B55554}"/>
          </ac:picMkLst>
        </pc:picChg>
        <pc:picChg chg="add mod">
          <ac:chgData name="Foteini Athanasiadou" userId="c2294094-ec9d-4454-bc6b-e8ecf6ac938b" providerId="ADAL" clId="{FD452F78-6A86-41A6-936B-B8F22E87EC0E}" dt="2022-04-12T15:41:19.990" v="230"/>
          <ac:picMkLst>
            <pc:docMk/>
            <pc:sldMk cId="1200828421" sldId="264"/>
            <ac:picMk id="13" creationId="{5D7A80D3-31B8-46A6-ABE4-D72B652DB715}"/>
          </ac:picMkLst>
        </pc:picChg>
        <pc:picChg chg="add mod">
          <ac:chgData name="Foteini Athanasiadou" userId="c2294094-ec9d-4454-bc6b-e8ecf6ac938b" providerId="ADAL" clId="{FD452F78-6A86-41A6-936B-B8F22E87EC0E}" dt="2022-04-12T15:24:28.492" v="167" actId="1076"/>
          <ac:picMkLst>
            <pc:docMk/>
            <pc:sldMk cId="1200828421" sldId="264"/>
            <ac:picMk id="3074" creationId="{1BD140EF-0B07-4977-A1E3-39B8FE5695ED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14T09:17:03.642" v="891" actId="20577"/>
        <pc:sldMkLst>
          <pc:docMk/>
          <pc:sldMk cId="3108070400" sldId="265"/>
        </pc:sldMkLst>
        <pc:spChg chg="mod ord">
          <ac:chgData name="Foteini Athanasiadou" userId="c2294094-ec9d-4454-bc6b-e8ecf6ac938b" providerId="ADAL" clId="{FD452F78-6A86-41A6-936B-B8F22E87EC0E}" dt="2022-04-14T09:16:38.385" v="869" actId="20577"/>
          <ac:spMkLst>
            <pc:docMk/>
            <pc:sldMk cId="3108070400" sldId="265"/>
            <ac:spMk id="2" creationId="{0DA79D02-A422-4397-830A-C55C7DFCE2E6}"/>
          </ac:spMkLst>
        </pc:spChg>
        <pc:spChg chg="del">
          <ac:chgData name="Foteini Athanasiadou" userId="c2294094-ec9d-4454-bc6b-e8ecf6ac938b" providerId="ADAL" clId="{FD452F78-6A86-41A6-936B-B8F22E87EC0E}" dt="2022-04-12T15:44:46.332" v="261"/>
          <ac:spMkLst>
            <pc:docMk/>
            <pc:sldMk cId="3108070400" sldId="265"/>
            <ac:spMk id="3" creationId="{79A12074-FDE7-4A22-B828-6F26D8623E85}"/>
          </ac:spMkLst>
        </pc:spChg>
        <pc:spChg chg="add del mo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0" creationId="{E9EB5F01-B41D-4213-94BA-2B1EAAA85A77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77" creationId="{A7FF7231-97B5-40C6-8958-17E8D45D684D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79" creationId="{1862C7FC-352D-4762-A023-4B26F9E6736E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81" creationId="{65C691BE-C737-470C-94D1-F63DEF890DAC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83" creationId="{D3359E63-5E11-43B2-8DE4-6987380E67AB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85" creationId="{0AFAD299-BD71-4ABF-87E4-A9DB100D1541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87" creationId="{D9C3E457-541D-4754-9868-31A6AEAC2CFD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89" creationId="{B6C74C26-EC59-407B-B171-5BA517E83EC3}"/>
          </ac:spMkLst>
        </pc:spChg>
        <pc:spChg chg="add del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91" creationId="{11AA9480-6B8A-4962-BDC6-4F38894EAF40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43" creationId="{A7FF7231-97B5-40C6-8958-17E8D45D684D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45" creationId="{1862C7FC-352D-4762-A023-4B26F9E6736E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47" creationId="{65C691BE-C737-470C-94D1-F63DEF890DAC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49" creationId="{D3359E63-5E11-43B2-8DE4-6987380E67AB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51" creationId="{0AFAD299-BD71-4ABF-87E4-A9DB100D1541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53" creationId="{D9C3E457-541D-4754-9868-31A6AEAC2CFD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55" creationId="{B6C74C26-EC59-407B-B171-5BA517E83EC3}"/>
          </ac:spMkLst>
        </pc:spChg>
        <pc:spChg chg="add">
          <ac:chgData name="Foteini Athanasiadou" userId="c2294094-ec9d-4454-bc6b-e8ecf6ac938b" providerId="ADAL" clId="{FD452F78-6A86-41A6-936B-B8F22E87EC0E}" dt="2022-04-14T09:12:45.184" v="717" actId="26606"/>
          <ac:spMkLst>
            <pc:docMk/>
            <pc:sldMk cId="3108070400" sldId="265"/>
            <ac:spMk id="157" creationId="{11AA9480-6B8A-4962-BDC6-4F38894EAF40}"/>
          </ac:spMkLst>
        </pc:spChg>
        <pc:spChg chg="add mod">
          <ac:chgData name="Foteini Athanasiadou" userId="c2294094-ec9d-4454-bc6b-e8ecf6ac938b" providerId="ADAL" clId="{FD452F78-6A86-41A6-936B-B8F22E87EC0E}" dt="2022-04-14T09:17:03.642" v="891" actId="20577"/>
          <ac:spMkLst>
            <pc:docMk/>
            <pc:sldMk cId="3108070400" sldId="265"/>
            <ac:spMk id="4106" creationId="{C3D4EB1B-87BC-E601-051F-82C93D021BB3}"/>
          </ac:spMkLst>
        </pc:spChg>
        <pc:picChg chg="add del mod">
          <ac:chgData name="Foteini Athanasiadou" userId="c2294094-ec9d-4454-bc6b-e8ecf6ac938b" providerId="ADAL" clId="{FD452F78-6A86-41A6-936B-B8F22E87EC0E}" dt="2022-04-12T15:41:14.139" v="229" actId="21"/>
          <ac:picMkLst>
            <pc:docMk/>
            <pc:sldMk cId="3108070400" sldId="265"/>
            <ac:picMk id="4" creationId="{3B500651-F870-49B9-AF22-F7639361872D}"/>
          </ac:picMkLst>
        </pc:picChg>
        <pc:picChg chg="add del mod modCrop">
          <ac:chgData name="Foteini Athanasiadou" userId="c2294094-ec9d-4454-bc6b-e8ecf6ac938b" providerId="ADAL" clId="{FD452F78-6A86-41A6-936B-B8F22E87EC0E}" dt="2022-04-14T09:12:41.507" v="716" actId="21"/>
          <ac:picMkLst>
            <pc:docMk/>
            <pc:sldMk cId="3108070400" sldId="265"/>
            <ac:picMk id="5" creationId="{899A63FA-9574-428C-8E12-46008EC40547}"/>
          </ac:picMkLst>
        </pc:picChg>
        <pc:picChg chg="add mod ord">
          <ac:chgData name="Foteini Athanasiadou" userId="c2294094-ec9d-4454-bc6b-e8ecf6ac938b" providerId="ADAL" clId="{FD452F78-6A86-41A6-936B-B8F22E87EC0E}" dt="2022-04-14T09:11:44.477" v="703" actId="26606"/>
          <ac:picMkLst>
            <pc:docMk/>
            <pc:sldMk cId="3108070400" sldId="265"/>
            <ac:picMk id="7" creationId="{0472D037-3D3B-4F39-84FA-3EA3FDD8272A}"/>
          </ac:picMkLst>
        </pc:picChg>
        <pc:picChg chg="add del mod modCrop">
          <ac:chgData name="Foteini Athanasiadou" userId="c2294094-ec9d-4454-bc6b-e8ecf6ac938b" providerId="ADAL" clId="{FD452F78-6A86-41A6-936B-B8F22E87EC0E}" dt="2022-04-14T09:11:29.560" v="701" actId="21"/>
          <ac:picMkLst>
            <pc:docMk/>
            <pc:sldMk cId="3108070400" sldId="265"/>
            <ac:picMk id="9" creationId="{2BF17EAA-8AC1-419E-9150-70B2E8D9EAB6}"/>
          </ac:picMkLst>
        </pc:picChg>
        <pc:picChg chg="add mod ord">
          <ac:chgData name="Foteini Athanasiadou" userId="c2294094-ec9d-4454-bc6b-e8ecf6ac938b" providerId="ADAL" clId="{FD452F78-6A86-41A6-936B-B8F22E87EC0E}" dt="2022-04-14T09:12:45.184" v="717" actId="26606"/>
          <ac:picMkLst>
            <pc:docMk/>
            <pc:sldMk cId="3108070400" sldId="265"/>
            <ac:picMk id="19" creationId="{DDC684E3-089B-4F4E-B46A-D108DF38DAA7}"/>
          </ac:picMkLst>
        </pc:picChg>
        <pc:picChg chg="add mod">
          <ac:chgData name="Foteini Athanasiadou" userId="c2294094-ec9d-4454-bc6b-e8ecf6ac938b" providerId="ADAL" clId="{FD452F78-6A86-41A6-936B-B8F22E87EC0E}" dt="2022-04-14T09:12:53.126" v="719" actId="1076"/>
          <ac:picMkLst>
            <pc:docMk/>
            <pc:sldMk cId="3108070400" sldId="265"/>
            <ac:picMk id="28" creationId="{C358560B-9B7B-48C5-B0C7-646A95AB5CAF}"/>
          </ac:picMkLst>
        </pc:picChg>
        <pc:picChg chg="add mod">
          <ac:chgData name="Foteini Athanasiadou" userId="c2294094-ec9d-4454-bc6b-e8ecf6ac938b" providerId="ADAL" clId="{FD452F78-6A86-41A6-936B-B8F22E87EC0E}" dt="2022-04-14T09:12:45.184" v="717" actId="26606"/>
          <ac:picMkLst>
            <pc:docMk/>
            <pc:sldMk cId="3108070400" sldId="265"/>
            <ac:picMk id="4098" creationId="{339F18B5-2E1F-465C-A1BE-6665EB011FE9}"/>
          </ac:picMkLst>
        </pc:picChg>
        <pc:picChg chg="add del mod">
          <ac:chgData name="Foteini Athanasiadou" userId="c2294094-ec9d-4454-bc6b-e8ecf6ac938b" providerId="ADAL" clId="{FD452F78-6A86-41A6-936B-B8F22E87EC0E}" dt="2022-04-14T09:11:38.553" v="702" actId="21"/>
          <ac:picMkLst>
            <pc:docMk/>
            <pc:sldMk cId="3108070400" sldId="265"/>
            <ac:picMk id="4100" creationId="{8D4844A5-F9FF-4895-BFE8-C035F809F592}"/>
          </ac:picMkLst>
        </pc:picChg>
        <pc:picChg chg="add mod">
          <ac:chgData name="Foteini Athanasiadou" userId="c2294094-ec9d-4454-bc6b-e8ecf6ac938b" providerId="ADAL" clId="{FD452F78-6A86-41A6-936B-B8F22E87EC0E}" dt="2022-04-14T09:11:44.477" v="703" actId="26606"/>
          <ac:picMkLst>
            <pc:docMk/>
            <pc:sldMk cId="3108070400" sldId="265"/>
            <ac:picMk id="4102" creationId="{CBC98E97-CD02-4380-BEC0-23B1C9A089FF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14T09:18:15.683" v="938" actId="20577"/>
        <pc:sldMkLst>
          <pc:docMk/>
          <pc:sldMk cId="2099260" sldId="266"/>
        </pc:sldMkLst>
        <pc:spChg chg="mod">
          <ac:chgData name="Foteini Athanasiadou" userId="c2294094-ec9d-4454-bc6b-e8ecf6ac938b" providerId="ADAL" clId="{FD452F78-6A86-41A6-936B-B8F22E87EC0E}" dt="2022-04-14T09:18:15.683" v="938" actId="20577"/>
          <ac:spMkLst>
            <pc:docMk/>
            <pc:sldMk cId="2099260" sldId="266"/>
            <ac:spMk id="2" creationId="{739C0D52-BEC8-49C4-AF34-5480D8A864D9}"/>
          </ac:spMkLst>
        </pc:spChg>
        <pc:spChg chg="mod">
          <ac:chgData name="Foteini Athanasiadou" userId="c2294094-ec9d-4454-bc6b-e8ecf6ac938b" providerId="ADAL" clId="{FD452F78-6A86-41A6-936B-B8F22E87EC0E}" dt="2022-04-14T09:18:12.651" v="936" actId="1076"/>
          <ac:spMkLst>
            <pc:docMk/>
            <pc:sldMk cId="2099260" sldId="266"/>
            <ac:spMk id="3" creationId="{EED7104F-4B99-4A95-84B4-23AD69936EF2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73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75" creationId="{DEB1CCE3-FB1D-471C-9AFE-D20E81E64AC0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77" creationId="{60F38E87-6AF8-4488-B608-9FA2F57B40B7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79" creationId="{ECC3B76D-CC6E-42D0-8666-2A2164AB5AF4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81" creationId="{32BA9D6C-8214-4E25-AF8B-48762AD8D530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83" creationId="{DBE9B8BD-472F-4F54-AC9D-101EE3496992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85" creationId="{0871A14F-64B0-4CCE-900E-695C55EFF375}"/>
          </ac:spMkLst>
        </pc:spChg>
        <pc:spChg chg="add">
          <ac:chgData name="Foteini Athanasiadou" userId="c2294094-ec9d-4454-bc6b-e8ecf6ac938b" providerId="ADAL" clId="{FD452F78-6A86-41A6-936B-B8F22E87EC0E}" dt="2022-04-14T09:13:10.544" v="721" actId="26606"/>
          <ac:spMkLst>
            <pc:docMk/>
            <pc:sldMk cId="2099260" sldId="266"/>
            <ac:spMk id="87" creationId="{0FDBC76A-295F-4635-A28D-ADA24F383ABC}"/>
          </ac:spMkLst>
        </pc:spChg>
        <pc:picChg chg="add del">
          <ac:chgData name="Foteini Athanasiadou" userId="c2294094-ec9d-4454-bc6b-e8ecf6ac938b" providerId="ADAL" clId="{FD452F78-6A86-41A6-936B-B8F22E87EC0E}" dt="2022-04-14T08:53:25.626" v="610" actId="21"/>
          <ac:picMkLst>
            <pc:docMk/>
            <pc:sldMk cId="2099260" sldId="266"/>
            <ac:picMk id="1026" creationId="{8744452F-5F17-40F4-9AAC-AA25F7B0514F}"/>
          </ac:picMkLst>
        </pc:picChg>
        <pc:picChg chg="add mod">
          <ac:chgData name="Foteini Athanasiadou" userId="c2294094-ec9d-4454-bc6b-e8ecf6ac938b" providerId="ADAL" clId="{FD452F78-6A86-41A6-936B-B8F22E87EC0E}" dt="2022-04-14T09:13:10.544" v="721" actId="26606"/>
          <ac:picMkLst>
            <pc:docMk/>
            <pc:sldMk cId="2099260" sldId="266"/>
            <ac:picMk id="1028" creationId="{4266ACB0-22F8-4F25-B2D2-245CED5F71F7}"/>
          </ac:picMkLst>
        </pc:picChg>
      </pc:sldChg>
      <pc:sldChg chg="addSp delSp modSp new del mod ord">
        <pc:chgData name="Foteini Athanasiadou" userId="c2294094-ec9d-4454-bc6b-e8ecf6ac938b" providerId="ADAL" clId="{FD452F78-6A86-41A6-936B-B8F22E87EC0E}" dt="2022-04-14T10:29:10.430" v="2066" actId="2696"/>
        <pc:sldMkLst>
          <pc:docMk/>
          <pc:sldMk cId="1691683707" sldId="267"/>
        </pc:sldMkLst>
        <pc:picChg chg="add del mod modCrop">
          <ac:chgData name="Foteini Athanasiadou" userId="c2294094-ec9d-4454-bc6b-e8ecf6ac938b" providerId="ADAL" clId="{FD452F78-6A86-41A6-936B-B8F22E87EC0E}" dt="2022-04-14T09:10:16.446" v="695" actId="21"/>
          <ac:picMkLst>
            <pc:docMk/>
            <pc:sldMk cId="1691683707" sldId="267"/>
            <ac:picMk id="5" creationId="{95D09318-EE8B-438C-B6F0-A24FD9A26530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14T09:57:51.428" v="1183" actId="1076"/>
        <pc:sldMkLst>
          <pc:docMk/>
          <pc:sldMk cId="1846082829" sldId="268"/>
        </pc:sldMkLst>
        <pc:spChg chg="mod">
          <ac:chgData name="Foteini Athanasiadou" userId="c2294094-ec9d-4454-bc6b-e8ecf6ac938b" providerId="ADAL" clId="{FD452F78-6A86-41A6-936B-B8F22E87EC0E}" dt="2022-04-14T09:17:50.392" v="896" actId="1076"/>
          <ac:spMkLst>
            <pc:docMk/>
            <pc:sldMk cId="1846082829" sldId="268"/>
            <ac:spMk id="2" creationId="{1AFB7B48-27FD-47D6-9F56-0948307CE2D9}"/>
          </ac:spMkLst>
        </pc:spChg>
        <pc:spChg chg="del">
          <ac:chgData name="Foteini Athanasiadou" userId="c2294094-ec9d-4454-bc6b-e8ecf6ac938b" providerId="ADAL" clId="{FD452F78-6A86-41A6-936B-B8F22E87EC0E}" dt="2022-04-14T08:49:39.523" v="597"/>
          <ac:spMkLst>
            <pc:docMk/>
            <pc:sldMk cId="1846082829" sldId="268"/>
            <ac:spMk id="3" creationId="{1D1BD20C-1B95-4E1F-AFCB-E70136D98448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13" creationId="{2C66E2BC-8467-5900-C1B8-9F2B7D5804F5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16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18" creationId="{79855050-A75B-4DD0-9B56-8B1C7722D884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20" creationId="{2060C0F7-61A6-4E64-A77E-AFBD81127352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22" creationId="{BCF4857D-F003-4CA1-82AB-00900B1008BA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24" creationId="{DB791336-FCAA-4174-9303-B3F374861110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26" creationId="{CA212158-300D-44D0-9CCE-472C3F669EE1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28" creationId="{988521F4-D44A-42C5-9BDB-5CA25554098B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30" creationId="{5E6738EB-6FF0-4AF9-8462-57F4494B88B2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32" creationId="{1649735B-7A94-4CFA-B31A-CFBAD459BD24}"/>
          </ac:spMkLst>
        </pc:spChg>
        <pc:spChg chg="add">
          <ac:chgData name="Foteini Athanasiadou" userId="c2294094-ec9d-4454-bc6b-e8ecf6ac938b" providerId="ADAL" clId="{FD452F78-6A86-41A6-936B-B8F22E87EC0E}" dt="2022-04-14T09:13:01.061" v="720" actId="26606"/>
          <ac:spMkLst>
            <pc:docMk/>
            <pc:sldMk cId="1846082829" sldId="268"/>
            <ac:spMk id="34" creationId="{24E81BD4-F8B8-44C0-A93B-A825E70EF8CC}"/>
          </ac:spMkLst>
        </pc:spChg>
        <pc:picChg chg="add mod">
          <ac:chgData name="Foteini Athanasiadou" userId="c2294094-ec9d-4454-bc6b-e8ecf6ac938b" providerId="ADAL" clId="{FD452F78-6A86-41A6-936B-B8F22E87EC0E}" dt="2022-04-14T09:13:01.061" v="720" actId="26606"/>
          <ac:picMkLst>
            <pc:docMk/>
            <pc:sldMk cId="1846082829" sldId="268"/>
            <ac:picMk id="5" creationId="{4BBC8289-FEC9-4BDB-91F3-11091E151C43}"/>
          </ac:picMkLst>
        </pc:picChg>
        <pc:picChg chg="add mod ord">
          <ac:chgData name="Foteini Athanasiadou" userId="c2294094-ec9d-4454-bc6b-e8ecf6ac938b" providerId="ADAL" clId="{FD452F78-6A86-41A6-936B-B8F22E87EC0E}" dt="2022-04-14T09:13:01.061" v="720" actId="26606"/>
          <ac:picMkLst>
            <pc:docMk/>
            <pc:sldMk cId="1846082829" sldId="268"/>
            <ac:picMk id="7" creationId="{69F9DD9D-AD9C-44DE-B2C5-9598AC410193}"/>
          </ac:picMkLst>
        </pc:picChg>
        <pc:picChg chg="add mod">
          <ac:chgData name="Foteini Athanasiadou" userId="c2294094-ec9d-4454-bc6b-e8ecf6ac938b" providerId="ADAL" clId="{FD452F78-6A86-41A6-936B-B8F22E87EC0E}" dt="2022-04-14T09:13:01.061" v="720" actId="26606"/>
          <ac:picMkLst>
            <pc:docMk/>
            <pc:sldMk cId="1846082829" sldId="268"/>
            <ac:picMk id="9" creationId="{B8422268-7782-43E6-B8C2-D6A91CC6139C}"/>
          </ac:picMkLst>
        </pc:picChg>
        <pc:picChg chg="add mod">
          <ac:chgData name="Foteini Athanasiadou" userId="c2294094-ec9d-4454-bc6b-e8ecf6ac938b" providerId="ADAL" clId="{FD452F78-6A86-41A6-936B-B8F22E87EC0E}" dt="2022-04-14T09:57:51.428" v="1183" actId="1076"/>
          <ac:picMkLst>
            <pc:docMk/>
            <pc:sldMk cId="1846082829" sldId="268"/>
            <ac:picMk id="1026" creationId="{888F3A57-9B0D-461E-8BB5-08969F9DC349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28T13:42:50.785" v="2479" actId="20577"/>
        <pc:sldMkLst>
          <pc:docMk/>
          <pc:sldMk cId="2277526092" sldId="269"/>
        </pc:sldMkLst>
        <pc:spChg chg="mod">
          <ac:chgData name="Foteini Athanasiadou" userId="c2294094-ec9d-4454-bc6b-e8ecf6ac938b" providerId="ADAL" clId="{FD452F78-6A86-41A6-936B-B8F22E87EC0E}" dt="2022-04-28T13:42:50.785" v="2479" actId="20577"/>
          <ac:spMkLst>
            <pc:docMk/>
            <pc:sldMk cId="2277526092" sldId="269"/>
            <ac:spMk id="2" creationId="{373165CE-AFF7-44E7-A73A-E6E96A001326}"/>
          </ac:spMkLst>
        </pc:spChg>
        <pc:spChg chg="del">
          <ac:chgData name="Foteini Athanasiadou" userId="c2294094-ec9d-4454-bc6b-e8ecf6ac938b" providerId="ADAL" clId="{FD452F78-6A86-41A6-936B-B8F22E87EC0E}" dt="2022-04-14T10:09:47.756" v="1633"/>
          <ac:spMkLst>
            <pc:docMk/>
            <pc:sldMk cId="2277526092" sldId="269"/>
            <ac:spMk id="3" creationId="{BFE7D790-3FB9-4BB7-B078-D297B5E8EC86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71" creationId="{1ED69555-EE48-4B19-812B-4E1068DBF976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73" creationId="{57AEB73D-F521-4B19-820F-12DB6BCC8406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75" creationId="{6B72EEBA-3A5D-41CE-8465-A45A0F65674E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77" creationId="{CA22F210-7186-4074-94C5-FAD2C2EB15B2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79" creationId="{7ED93057-B056-4D1D-B0DA-F1619DAAF5A1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81" creationId="{F5B41592-BC5E-4AE2-8CA7-91C73FD8F744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83" creationId="{CB574A3D-9991-4D4A-91DF-0D0DE47DB31E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85" creationId="{1E1E5DE2-A148-4DE9-B743-4A00C8F2882C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87" creationId="{D5A56255-4961-41E1-887B-7319F23C909E}"/>
          </ac:spMkLst>
        </pc:spChg>
        <pc:spChg chg="add del">
          <ac:chgData name="Foteini Athanasiadou" userId="c2294094-ec9d-4454-bc6b-e8ecf6ac938b" providerId="ADAL" clId="{FD452F78-6A86-41A6-936B-B8F22E87EC0E}" dt="2022-04-14T10:12:27.303" v="1649" actId="26606"/>
          <ac:spMkLst>
            <pc:docMk/>
            <pc:sldMk cId="2277526092" sldId="269"/>
            <ac:spMk id="89" creationId="{0DA88B9B-AB70-4E8F-8499-E6548244DCBB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48" creationId="{099405E2-1A96-4DBA-A9DC-4C2A1B421CA9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49" creationId="{C3FEC850-D70F-4F53-AFB0-352FEA94523E}"/>
          </ac:spMkLst>
        </pc:spChg>
        <pc:spChg chg="add del">
          <ac:chgData name="Foteini Athanasiadou" userId="c2294094-ec9d-4454-bc6b-e8ecf6ac938b" providerId="ADAL" clId="{FD452F78-6A86-41A6-936B-B8F22E87EC0E}" dt="2022-04-14T10:16:54.859" v="1887" actId="21"/>
          <ac:spMkLst>
            <pc:docMk/>
            <pc:sldMk cId="2277526092" sldId="269"/>
            <ac:spMk id="6150" creationId="{25683DF0-FD5D-FAF2-0047-C14B842EA939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1" creationId="{98928BEC-981A-4B8F-98FA-839975C5F1B3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2" creationId="{15114E9F-2A15-431C-9EF8-E5F1FFEE121B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3" creationId="{4E8B9C70-F708-443B-82A0-80E311A003D8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4" creationId="{32BA9D6C-8214-4E25-AF8B-48762AD8D530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5" creationId="{5D7B94B2-D9B6-4EAC-8CD9-3961D1784347}"/>
          </ac:spMkLst>
        </pc:spChg>
        <pc:spChg chg="add">
          <ac:chgData name="Foteini Athanasiadou" userId="c2294094-ec9d-4454-bc6b-e8ecf6ac938b" providerId="ADAL" clId="{FD452F78-6A86-41A6-936B-B8F22E87EC0E}" dt="2022-04-14T10:15:54.582" v="1875" actId="26606"/>
          <ac:spMkLst>
            <pc:docMk/>
            <pc:sldMk cId="2277526092" sldId="269"/>
            <ac:spMk id="6156" creationId="{EA6FE760-E70F-4EB9-BCB1-D7795F04B6C2}"/>
          </ac:spMkLst>
        </pc:spChg>
        <pc:picChg chg="add mod ord modCrop">
          <ac:chgData name="Foteini Athanasiadou" userId="c2294094-ec9d-4454-bc6b-e8ecf6ac938b" providerId="ADAL" clId="{FD452F78-6A86-41A6-936B-B8F22E87EC0E}" dt="2022-04-14T10:17:23.711" v="1893" actId="1076"/>
          <ac:picMkLst>
            <pc:docMk/>
            <pc:sldMk cId="2277526092" sldId="269"/>
            <ac:picMk id="5" creationId="{382E378A-08A0-432C-95F5-08462ABD3588}"/>
          </ac:picMkLst>
        </pc:picChg>
        <pc:picChg chg="add mod ord">
          <ac:chgData name="Foteini Athanasiadou" userId="c2294094-ec9d-4454-bc6b-e8ecf6ac938b" providerId="ADAL" clId="{FD452F78-6A86-41A6-936B-B8F22E87EC0E}" dt="2022-04-14T10:15:54.582" v="1875" actId="26606"/>
          <ac:picMkLst>
            <pc:docMk/>
            <pc:sldMk cId="2277526092" sldId="269"/>
            <ac:picMk id="6146" creationId="{4E5B1AE2-D74B-4847-89FE-7BAD9A71BF1F}"/>
          </ac:picMkLst>
        </pc:picChg>
      </pc:sldChg>
      <pc:sldChg chg="addSp delSp modSp new mod setBg modAnim">
        <pc:chgData name="Foteini Athanasiadou" userId="c2294094-ec9d-4454-bc6b-e8ecf6ac938b" providerId="ADAL" clId="{FD452F78-6A86-41A6-936B-B8F22E87EC0E}" dt="2022-05-12T14:41:06.671" v="2892" actId="20577"/>
        <pc:sldMkLst>
          <pc:docMk/>
          <pc:sldMk cId="3716861589" sldId="270"/>
        </pc:sldMkLst>
        <pc:spChg chg="mod">
          <ac:chgData name="Foteini Athanasiadou" userId="c2294094-ec9d-4454-bc6b-e8ecf6ac938b" providerId="ADAL" clId="{FD452F78-6A86-41A6-936B-B8F22E87EC0E}" dt="2022-05-12T14:41:06.671" v="2892" actId="20577"/>
          <ac:spMkLst>
            <pc:docMk/>
            <pc:sldMk cId="3716861589" sldId="270"/>
            <ac:spMk id="2" creationId="{3C4972F6-811B-4BB1-83F2-277A9D02E59B}"/>
          </ac:spMkLst>
        </pc:spChg>
        <pc:spChg chg="del">
          <ac:chgData name="Foteini Athanasiadou" userId="c2294094-ec9d-4454-bc6b-e8ecf6ac938b" providerId="ADAL" clId="{FD452F78-6A86-41A6-936B-B8F22E87EC0E}" dt="2022-04-14T09:26:34.484" v="1012"/>
          <ac:spMkLst>
            <pc:docMk/>
            <pc:sldMk cId="3716861589" sldId="270"/>
            <ac:spMk id="3" creationId="{2DB2581D-3CAA-4559-B2AB-78C778B54866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11" creationId="{1ED69555-EE48-4B19-812B-4E1068DBF976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13" creationId="{57AEB73D-F521-4B19-820F-12DB6BCC8406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15" creationId="{6B72EEBA-3A5D-41CE-8465-A45A0F65674E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17" creationId="{EA164D6B-6878-4B9F-A2D0-985D39B17B46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19" creationId="{362F176A-9349-4CD7-8042-59C0200C8CE9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21" creationId="{4E9A171F-91A7-42F8-B25C-E38B244E757C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23" creationId="{064738AB-B6BE-4867-889A-52CE4AC8DBD0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25" creationId="{985AAE23-FCB6-4663-907C-0110B0FDC58E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27" creationId="{57851D67-7085-40E2-B146-F91433A28E08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29" creationId="{9C969C2C-E7E3-4052-87D4-61E733EC1BBD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31" creationId="{7C60369F-A41B-4D6E-8990-30E2715C5730}"/>
          </ac:spMkLst>
        </pc:spChg>
        <pc:spChg chg="add">
          <ac:chgData name="Foteini Athanasiadou" userId="c2294094-ec9d-4454-bc6b-e8ecf6ac938b" providerId="ADAL" clId="{FD452F78-6A86-41A6-936B-B8F22E87EC0E}" dt="2022-04-14T09:29:07.278" v="1137" actId="26606"/>
          <ac:spMkLst>
            <pc:docMk/>
            <pc:sldMk cId="3716861589" sldId="270"/>
            <ac:spMk id="33" creationId="{56A898E0-0F1C-4CD6-BBAB-3A481A2F02DB}"/>
          </ac:spMkLst>
        </pc:spChg>
        <pc:picChg chg="add mod modCrop">
          <ac:chgData name="Foteini Athanasiadou" userId="c2294094-ec9d-4454-bc6b-e8ecf6ac938b" providerId="ADAL" clId="{FD452F78-6A86-41A6-936B-B8F22E87EC0E}" dt="2022-04-14T09:58:25.313" v="1194" actId="1076"/>
          <ac:picMkLst>
            <pc:docMk/>
            <pc:sldMk cId="3716861589" sldId="270"/>
            <ac:picMk id="5" creationId="{AAA29BE3-8D47-497B-8904-EB8C3B48EB95}"/>
          </ac:picMkLst>
        </pc:picChg>
        <pc:picChg chg="add mod">
          <ac:chgData name="Foteini Athanasiadou" userId="c2294094-ec9d-4454-bc6b-e8ecf6ac938b" providerId="ADAL" clId="{FD452F78-6A86-41A6-936B-B8F22E87EC0E}" dt="2022-04-14T09:29:07.278" v="1137" actId="26606"/>
          <ac:picMkLst>
            <pc:docMk/>
            <pc:sldMk cId="3716861589" sldId="270"/>
            <ac:picMk id="6" creationId="{4BD38CA2-4666-46FA-9DC3-C68B9D7474A2}"/>
          </ac:picMkLst>
        </pc:picChg>
      </pc:sldChg>
      <pc:sldChg chg="addSp modSp new mod">
        <pc:chgData name="Foteini Athanasiadou" userId="c2294094-ec9d-4454-bc6b-e8ecf6ac938b" providerId="ADAL" clId="{FD452F78-6A86-41A6-936B-B8F22E87EC0E}" dt="2022-04-14T10:25:47.384" v="1998" actId="1076"/>
        <pc:sldMkLst>
          <pc:docMk/>
          <pc:sldMk cId="1478901923" sldId="271"/>
        </pc:sldMkLst>
        <pc:picChg chg="add mod modCrop">
          <ac:chgData name="Foteini Athanasiadou" userId="c2294094-ec9d-4454-bc6b-e8ecf6ac938b" providerId="ADAL" clId="{FD452F78-6A86-41A6-936B-B8F22E87EC0E}" dt="2022-04-14T10:25:47.384" v="1998" actId="1076"/>
          <ac:picMkLst>
            <pc:docMk/>
            <pc:sldMk cId="1478901923" sldId="271"/>
            <ac:picMk id="5" creationId="{1744E7FD-78BB-4E81-A71D-B0B3744FBCCA}"/>
          </ac:picMkLst>
        </pc:picChg>
        <pc:picChg chg="add mod modCrop">
          <ac:chgData name="Foteini Athanasiadou" userId="c2294094-ec9d-4454-bc6b-e8ecf6ac938b" providerId="ADAL" clId="{FD452F78-6A86-41A6-936B-B8F22E87EC0E}" dt="2022-04-14T10:25:46.236" v="1997" actId="1076"/>
          <ac:picMkLst>
            <pc:docMk/>
            <pc:sldMk cId="1478901923" sldId="271"/>
            <ac:picMk id="7" creationId="{45ED86A7-9C60-4F14-84D8-C64B07813416}"/>
          </ac:picMkLst>
        </pc:picChg>
      </pc:sldChg>
      <pc:sldChg chg="addSp delSp modSp new mod setBg">
        <pc:chgData name="Foteini Athanasiadou" userId="c2294094-ec9d-4454-bc6b-e8ecf6ac938b" providerId="ADAL" clId="{FD452F78-6A86-41A6-936B-B8F22E87EC0E}" dt="2022-04-28T13:53:35.525" v="2699" actId="1076"/>
        <pc:sldMkLst>
          <pc:docMk/>
          <pc:sldMk cId="2071152859" sldId="272"/>
        </pc:sldMkLst>
        <pc:spChg chg="mod">
          <ac:chgData name="Foteini Athanasiadou" userId="c2294094-ec9d-4454-bc6b-e8ecf6ac938b" providerId="ADAL" clId="{FD452F78-6A86-41A6-936B-B8F22E87EC0E}" dt="2022-04-14T10:35:51.480" v="2344" actId="1076"/>
          <ac:spMkLst>
            <pc:docMk/>
            <pc:sldMk cId="2071152859" sldId="272"/>
            <ac:spMk id="2" creationId="{D9D59809-ADDD-4397-9736-945DDB9E0993}"/>
          </ac:spMkLst>
        </pc:spChg>
        <pc:spChg chg="mod">
          <ac:chgData name="Foteini Athanasiadou" userId="c2294094-ec9d-4454-bc6b-e8ecf6ac938b" providerId="ADAL" clId="{FD452F78-6A86-41A6-936B-B8F22E87EC0E}" dt="2022-04-14T10:35:53.860" v="2345" actId="1076"/>
          <ac:spMkLst>
            <pc:docMk/>
            <pc:sldMk cId="2071152859" sldId="272"/>
            <ac:spMk id="3" creationId="{096473C4-02AE-46DF-B960-CBB105AECD5F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10" creationId="{C3B59E90-C2E6-4C7B-B62A-9A39E4D132D9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12" creationId="{F41B2979-9B0F-4F3C-A912-A0A5339D706C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14" creationId="{0D88D065-482C-41CF-99A2-50EFB1B94E59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16" creationId="{E0B15B07-5DFC-49A7-83E7-33AE560DDD32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18" creationId="{23E1A6E1-A101-407D-9872-0506425C7DDD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20" creationId="{E49E4F89-BD43-4E3D-88E8-6C7E8AA9F70D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22" creationId="{71153701-84AC-48F8-BF95-FD091301A00B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24" creationId="{025FF1E9-6522-482B-A20C-EA7AF7CAA134}"/>
          </ac:spMkLst>
        </pc:spChg>
        <pc:spChg chg="add del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26" creationId="{760CEDF7-1225-4242-8C30-EA518372A716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71" creationId="{1ED69555-EE48-4B19-812B-4E1068DBF976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73" creationId="{57AEB73D-F521-4B19-820F-12DB6BCC8406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75" creationId="{6B72EEBA-3A5D-41CE-8465-A45A0F65674E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77" creationId="{EA164D6B-6878-4B9F-A2D0-985D39B17B46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79" creationId="{064738AB-B6BE-4867-889A-52CE4AC8DBD0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81" creationId="{985AAE23-FCB6-4663-907C-0110B0FDC58E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83" creationId="{9C969C2C-E7E3-4052-87D4-61E733EC1BBD}"/>
          </ac:spMkLst>
        </pc:spChg>
        <pc:spChg chg="add">
          <ac:chgData name="Foteini Athanasiadou" userId="c2294094-ec9d-4454-bc6b-e8ecf6ac938b" providerId="ADAL" clId="{FD452F78-6A86-41A6-936B-B8F22E87EC0E}" dt="2022-04-14T10:34:57.246" v="2332" actId="26606"/>
          <ac:spMkLst>
            <pc:docMk/>
            <pc:sldMk cId="2071152859" sldId="272"/>
            <ac:spMk id="85" creationId="{7C60369F-A41B-4D6E-8990-30E2715C5730}"/>
          </ac:spMkLst>
        </pc:spChg>
        <pc:picChg chg="add del mod modCrop">
          <ac:chgData name="Foteini Athanasiadou" userId="c2294094-ec9d-4454-bc6b-e8ecf6ac938b" providerId="ADAL" clId="{FD452F78-6A86-41A6-936B-B8F22E87EC0E}" dt="2022-04-28T13:49:38.016" v="2679" actId="21"/>
          <ac:picMkLst>
            <pc:docMk/>
            <pc:sldMk cId="2071152859" sldId="272"/>
            <ac:picMk id="5" creationId="{20EB9D09-DE35-4B4C-B5B0-00A8376F5407}"/>
          </ac:picMkLst>
        </pc:picChg>
        <pc:picChg chg="add mod">
          <ac:chgData name="Foteini Athanasiadou" userId="c2294094-ec9d-4454-bc6b-e8ecf6ac938b" providerId="ADAL" clId="{FD452F78-6A86-41A6-936B-B8F22E87EC0E}" dt="2022-04-28T13:53:31.758" v="2697" actId="1076"/>
          <ac:picMkLst>
            <pc:docMk/>
            <pc:sldMk cId="2071152859" sldId="272"/>
            <ac:picMk id="6" creationId="{A40BA7F3-9E82-435F-9387-CBD081551858}"/>
          </ac:picMkLst>
        </pc:picChg>
        <pc:picChg chg="add del mod modCrop">
          <ac:chgData name="Foteini Athanasiadou" userId="c2294094-ec9d-4454-bc6b-e8ecf6ac938b" providerId="ADAL" clId="{FD452F78-6A86-41A6-936B-B8F22E87EC0E}" dt="2022-04-14T10:32:04.485" v="2077" actId="21"/>
          <ac:picMkLst>
            <pc:docMk/>
            <pc:sldMk cId="2071152859" sldId="272"/>
            <ac:picMk id="7" creationId="{B66AF221-3D87-4997-9075-1A280F34E9B7}"/>
          </ac:picMkLst>
        </pc:picChg>
        <pc:picChg chg="add mod">
          <ac:chgData name="Foteini Athanasiadou" userId="c2294094-ec9d-4454-bc6b-e8ecf6ac938b" providerId="ADAL" clId="{FD452F78-6A86-41A6-936B-B8F22E87EC0E}" dt="2022-04-28T13:53:35.525" v="2699" actId="1076"/>
          <ac:picMkLst>
            <pc:docMk/>
            <pc:sldMk cId="2071152859" sldId="272"/>
            <ac:picMk id="8" creationId="{9D7863BB-860A-4F4E-B462-3AD50B59C5E2}"/>
          </ac:picMkLst>
        </pc:picChg>
        <pc:picChg chg="add mod">
          <ac:chgData name="Foteini Athanasiadou" userId="c2294094-ec9d-4454-bc6b-e8ecf6ac938b" providerId="ADAL" clId="{FD452F78-6A86-41A6-936B-B8F22E87EC0E}" dt="2022-04-28T13:49:35.781" v="2678" actId="1076"/>
          <ac:picMkLst>
            <pc:docMk/>
            <pc:sldMk cId="2071152859" sldId="272"/>
            <ac:picMk id="1026" creationId="{5B89F955-A245-463F-BF95-B528F05B1395}"/>
          </ac:picMkLst>
        </pc:picChg>
        <pc:picChg chg="add mod">
          <ac:chgData name="Foteini Athanasiadou" userId="c2294094-ec9d-4454-bc6b-e8ecf6ac938b" providerId="ADAL" clId="{FD452F78-6A86-41A6-936B-B8F22E87EC0E}" dt="2022-04-28T13:53:32.988" v="2698" actId="1076"/>
          <ac:picMkLst>
            <pc:docMk/>
            <pc:sldMk cId="2071152859" sldId="272"/>
            <ac:picMk id="1028" creationId="{976E8FDB-FCB0-4501-BDCF-0406FBF2DE58}"/>
          </ac:picMkLst>
        </pc:picChg>
        <pc:picChg chg="add del mod">
          <ac:chgData name="Foteini Athanasiadou" userId="c2294094-ec9d-4454-bc6b-e8ecf6ac938b" providerId="ADAL" clId="{FD452F78-6A86-41A6-936B-B8F22E87EC0E}" dt="2022-04-28T13:53:22.320" v="2693" actId="21"/>
          <ac:picMkLst>
            <pc:docMk/>
            <pc:sldMk cId="2071152859" sldId="272"/>
            <ac:picMk id="7170" creationId="{BC639245-DABB-464D-B281-D777E463C35C}"/>
          </ac:picMkLst>
        </pc:picChg>
        <pc:picChg chg="add del mod">
          <ac:chgData name="Foteini Athanasiadou" userId="c2294094-ec9d-4454-bc6b-e8ecf6ac938b" providerId="ADAL" clId="{FD452F78-6A86-41A6-936B-B8F22E87EC0E}" dt="2022-04-28T13:49:33.161" v="2676" actId="21"/>
          <ac:picMkLst>
            <pc:docMk/>
            <pc:sldMk cId="2071152859" sldId="272"/>
            <ac:picMk id="7172" creationId="{CC8DD0FA-3FF4-4125-8648-A0AD543FEE03}"/>
          </ac:picMkLst>
        </pc:picChg>
      </pc:sldChg>
      <pc:sldChg chg="addSp modSp new mod">
        <pc:chgData name="Foteini Athanasiadou" userId="c2294094-ec9d-4454-bc6b-e8ecf6ac938b" providerId="ADAL" clId="{FD452F78-6A86-41A6-936B-B8F22E87EC0E}" dt="2022-05-12T14:45:50.637" v="2934" actId="1076"/>
        <pc:sldMkLst>
          <pc:docMk/>
          <pc:sldMk cId="946527269" sldId="273"/>
        </pc:sldMkLst>
        <pc:picChg chg="add mod modCrop">
          <ac:chgData name="Foteini Athanasiadou" userId="c2294094-ec9d-4454-bc6b-e8ecf6ac938b" providerId="ADAL" clId="{FD452F78-6A86-41A6-936B-B8F22E87EC0E}" dt="2022-05-12T14:45:50.637" v="2934" actId="1076"/>
          <ac:picMkLst>
            <pc:docMk/>
            <pc:sldMk cId="946527269" sldId="273"/>
            <ac:picMk id="5" creationId="{125F1694-1E98-4400-9404-1579590F7EEE}"/>
          </ac:picMkLst>
        </pc:picChg>
      </pc:sldChg>
      <pc:sldChg chg="addSp modSp new mod">
        <pc:chgData name="Foteini Athanasiadou" userId="c2294094-ec9d-4454-bc6b-e8ecf6ac938b" providerId="ADAL" clId="{FD452F78-6A86-41A6-936B-B8F22E87EC0E}" dt="2022-05-12T14:45:43.835" v="2930" actId="14100"/>
        <pc:sldMkLst>
          <pc:docMk/>
          <pc:sldMk cId="2709506426" sldId="274"/>
        </pc:sldMkLst>
        <pc:picChg chg="add mod modCrop">
          <ac:chgData name="Foteini Athanasiadou" userId="c2294094-ec9d-4454-bc6b-e8ecf6ac938b" providerId="ADAL" clId="{FD452F78-6A86-41A6-936B-B8F22E87EC0E}" dt="2022-05-12T14:45:43.835" v="2930" actId="14100"/>
          <ac:picMkLst>
            <pc:docMk/>
            <pc:sldMk cId="2709506426" sldId="274"/>
            <ac:picMk id="5" creationId="{577A5FD4-AD52-419F-89FE-4C2BBDC8BF20}"/>
          </ac:picMkLst>
        </pc:picChg>
      </pc:sldChg>
      <pc:sldChg chg="addSp modSp new del mod">
        <pc:chgData name="Foteini Athanasiadou" userId="c2294094-ec9d-4454-bc6b-e8ecf6ac938b" providerId="ADAL" clId="{FD452F78-6A86-41A6-936B-B8F22E87EC0E}" dt="2022-05-12T14:45:54.097" v="2935" actId="2696"/>
        <pc:sldMkLst>
          <pc:docMk/>
          <pc:sldMk cId="1782410239" sldId="275"/>
        </pc:sldMkLst>
        <pc:picChg chg="add mod modCrop">
          <ac:chgData name="Foteini Athanasiadou" userId="c2294094-ec9d-4454-bc6b-e8ecf6ac938b" providerId="ADAL" clId="{FD452F78-6A86-41A6-936B-B8F22E87EC0E}" dt="2022-05-12T14:45:33.687" v="2925" actId="14100"/>
          <ac:picMkLst>
            <pc:docMk/>
            <pc:sldMk cId="1782410239" sldId="275"/>
            <ac:picMk id="5" creationId="{82C9CF00-1A3A-44A8-9B70-78C16252F80E}"/>
          </ac:picMkLst>
        </pc:picChg>
      </pc:sldChg>
      <pc:sldChg chg="add">
        <pc:chgData name="Foteini Athanasiadou" userId="c2294094-ec9d-4454-bc6b-e8ecf6ac938b" providerId="ADAL" clId="{FD452F78-6A86-41A6-936B-B8F22E87EC0E}" dt="2022-05-12T14:46:19.775" v="2939"/>
        <pc:sldMkLst>
          <pc:docMk/>
          <pc:sldMk cId="1075150367" sldId="276"/>
        </pc:sldMkLst>
      </pc:sldChg>
      <pc:sldChg chg="new del">
        <pc:chgData name="Foteini Athanasiadou" userId="c2294094-ec9d-4454-bc6b-e8ecf6ac938b" providerId="ADAL" clId="{FD452F78-6A86-41A6-936B-B8F22E87EC0E}" dt="2022-05-12T14:46:16.361" v="2938" actId="47"/>
        <pc:sldMkLst>
          <pc:docMk/>
          <pc:sldMk cId="3416892586" sldId="276"/>
        </pc:sldMkLst>
      </pc:sldChg>
      <pc:sldChg chg="addSp modSp new del mod">
        <pc:chgData name="Foteini Athanasiadou" userId="c2294094-ec9d-4454-bc6b-e8ecf6ac938b" providerId="ADAL" clId="{FD452F78-6A86-41A6-936B-B8F22E87EC0E}" dt="2022-05-12T14:46:09.292" v="2936" actId="2696"/>
        <pc:sldMkLst>
          <pc:docMk/>
          <pc:sldMk cId="3744767759" sldId="276"/>
        </pc:sldMkLst>
        <pc:picChg chg="add mod modCrop">
          <ac:chgData name="Foteini Athanasiadou" userId="c2294094-ec9d-4454-bc6b-e8ecf6ac938b" providerId="ADAL" clId="{FD452F78-6A86-41A6-936B-B8F22E87EC0E}" dt="2022-05-12T14:45:09.641" v="2922" actId="1076"/>
          <ac:picMkLst>
            <pc:docMk/>
            <pc:sldMk cId="3744767759" sldId="276"/>
            <ac:picMk id="5" creationId="{2D3DBEA6-6268-4B99-BF35-2DF51F93DBE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9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8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6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8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8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0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0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5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CC6BD-DFC5-427B-B504-9DE2C78BD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 b="1" dirty="0">
                <a:effectLst/>
              </a:rPr>
              <a:t>Hastings Museum &amp; Art Gallery</a:t>
            </a:r>
            <a:endParaRPr lang="en-US" sz="25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05CD7-6765-4023-A592-368C6A3FF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874" y="2934455"/>
            <a:ext cx="3616073" cy="2840139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Our Education offer for Schools </a:t>
            </a:r>
          </a:p>
          <a:p>
            <a:pPr>
              <a:lnSpc>
                <a:spcPct val="130000"/>
              </a:lnSpc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Foteini Athanasiadou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Museum Learning Officer 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foteini.athanasiadou@hastings.gov.uk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FB4599D-F7FE-40C0-AAF1-BB21CEE89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79" y="1675517"/>
            <a:ext cx="2875708" cy="350696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0119BB9A-1E99-4BF1-9E9F-1D204A999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664" y="1392272"/>
            <a:ext cx="2867392" cy="141935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8053183-B960-42AD-B867-4348D1B0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4840" y="4370375"/>
            <a:ext cx="2871216" cy="9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2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9" name="Rectangle 74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165CE-AFF7-44E7-A73A-E6E96A00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Teachers for Tea Opportunity: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Connect with your peers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Use HMAG as an extension of your classroom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Shape it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Make your voice heard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Tell us how we can benefit your practice</a:t>
            </a:r>
            <a:b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</a:br>
            <a:br>
              <a:rPr lang="en-GB" sz="12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200" dirty="0">
                <a:solidFill>
                  <a:schemeClr val="bg1"/>
                </a:solidFill>
                <a:latin typeface="Atkinson Hyperlegible" pitchFamily="50" charset="0"/>
              </a:rPr>
              <a:t>foteini.athanasiadou@hastings.gov.uk</a:t>
            </a:r>
          </a:p>
        </p:txBody>
      </p:sp>
      <p:sp>
        <p:nvSpPr>
          <p:cNvPr id="6151" name="Rectangle 76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2" name="Rectangle 78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80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nimation Art - Alice In Wonderland &quot;Tea Party&quot; (1991) - Comic Mint">
            <a:extLst>
              <a:ext uri="{FF2B5EF4-FFF2-40B4-BE49-F238E27FC236}">
                <a16:creationId xmlns:a16="http://schemas.microsoft.com/office/drawing/2014/main" id="{4E5B1AE2-D74B-4847-89FE-7BAD9A71B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2" r="2" b="2"/>
          <a:stretch/>
        </p:blipFill>
        <p:spPr bwMode="auto">
          <a:xfrm>
            <a:off x="1067712" y="3435496"/>
            <a:ext cx="5790310" cy="34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Rectangle 8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84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ectangle 86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E378A-08A0-432C-95F5-08462ABD3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2" t="32773" r="51481" b="11472"/>
          <a:stretch/>
        </p:blipFill>
        <p:spPr>
          <a:xfrm>
            <a:off x="6861872" y="-330281"/>
            <a:ext cx="5110551" cy="72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2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24B0C-F368-493B-A2ED-2B578760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en-GB" dirty="0">
                <a:latin typeface="Atkinson Hyperlegible" pitchFamily="50" charset="0"/>
              </a:rPr>
              <a:t>Great News!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6395-39EB-462A-BA78-AB8F1D93C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21" y="2503476"/>
            <a:ext cx="3616073" cy="2840139"/>
          </a:xfrm>
        </p:spPr>
        <p:txBody>
          <a:bodyPr anchor="t">
            <a:normAutofit/>
          </a:bodyPr>
          <a:lstStyle/>
          <a:p>
            <a:r>
              <a:rPr lang="en-GB" sz="4000" dirty="0">
                <a:latin typeface="Atkinson Hyperlegible" pitchFamily="50" charset="0"/>
              </a:rPr>
              <a:t>HMAG New website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A1AA7-C2B7-4BED-921D-B06E181E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1" r="2417" b="13931"/>
          <a:stretch/>
        </p:blipFill>
        <p:spPr>
          <a:xfrm>
            <a:off x="4896865" y="2003282"/>
            <a:ext cx="7276506" cy="302576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xcited Yey Sticker - Excited Yey Happy - Discover &amp; Share GIFs">
            <a:extLst>
              <a:ext uri="{FF2B5EF4-FFF2-40B4-BE49-F238E27FC236}">
                <a16:creationId xmlns:a16="http://schemas.microsoft.com/office/drawing/2014/main" id="{09639117-F57C-4DE5-B004-8FBE7B42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0" y="4353468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7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6701D4-81C9-475D-B256-218D7A85A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00" t="12741" r="12750" b="10281"/>
          <a:stretch/>
        </p:blipFill>
        <p:spPr>
          <a:xfrm>
            <a:off x="1896141" y="643467"/>
            <a:ext cx="8399718" cy="493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F2E7-698F-40CE-BE6F-05DE180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BAEE-7CD3-4A70-AB42-0FDE11F2F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F1694-1E98-4400-9404-1579590F7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9" t="16445" r="13334" b="8888"/>
          <a:stretch/>
        </p:blipFill>
        <p:spPr>
          <a:xfrm>
            <a:off x="478856" y="215560"/>
            <a:ext cx="11234288" cy="64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7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9AE1-0EA8-4E47-8E61-4915DAC6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888E-755A-4197-AE05-9E13E0432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A5FD4-AD52-419F-89FE-4C2BBDC8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7" t="13931" r="12667" b="7112"/>
          <a:stretch/>
        </p:blipFill>
        <p:spPr>
          <a:xfrm>
            <a:off x="642917" y="256819"/>
            <a:ext cx="11060480" cy="66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6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5F31-4802-4AFE-864B-BCDCCE20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69C3E-734D-4090-AD1C-A54138F5C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4E7FD-78BB-4E81-A71D-B0B3744F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" t="23260" r="2666" b="13037"/>
          <a:stretch/>
        </p:blipFill>
        <p:spPr>
          <a:xfrm>
            <a:off x="182880" y="1998128"/>
            <a:ext cx="11826240" cy="436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D86A7-9C60-4F14-84D8-C64B0781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31" r="1500" b="13931"/>
          <a:stretch/>
        </p:blipFill>
        <p:spPr>
          <a:xfrm>
            <a:off x="91440" y="-764694"/>
            <a:ext cx="12009120" cy="49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1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995EA-2BBC-4DA4-B683-1EC19974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46" y="1027816"/>
            <a:ext cx="3611029" cy="4702484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 cap="all" dirty="0">
                <a:latin typeface="Atkinson Hyperlegible" pitchFamily="50" charset="0"/>
              </a:rPr>
              <a:t>Coming up:</a:t>
            </a:r>
            <a:br>
              <a:rPr lang="en-US" sz="1600" b="0" cap="all" dirty="0">
                <a:latin typeface="Atkinson Hyperlegible" pitchFamily="50" charset="0"/>
              </a:rPr>
            </a:br>
            <a:r>
              <a:rPr lang="en-US" sz="1600" b="0" u="sng" cap="all" dirty="0">
                <a:latin typeface="Atkinson Hyperlegible" pitchFamily="50" charset="0"/>
              </a:rPr>
              <a:t>Mary in the Margins</a:t>
            </a:r>
            <a:br>
              <a:rPr lang="en-US" sz="1600" b="0" u="sng" cap="all" dirty="0">
                <a:latin typeface="Atkinson Hyperlegible" pitchFamily="50" charset="0"/>
              </a:rPr>
            </a:br>
            <a:r>
              <a:rPr lang="en-US" sz="1600" b="0" u="sng" cap="all" dirty="0">
                <a:latin typeface="Atkinson Hyperlegible" pitchFamily="50" charset="0"/>
              </a:rPr>
              <a:t>Lego Lab Projects</a:t>
            </a:r>
            <a:br>
              <a:rPr lang="en-US" sz="1600" b="0" cap="all" dirty="0">
                <a:latin typeface="Atkinson Hyperlegible" pitchFamily="50" charset="0"/>
              </a:rPr>
            </a:br>
            <a:r>
              <a:rPr lang="en-US" sz="1600" b="0" u="sng" cap="all" dirty="0">
                <a:latin typeface="Atkinson Hyperlegible" pitchFamily="50" charset="0"/>
              </a:rPr>
              <a:t>garden Library PROGRAMME</a:t>
            </a:r>
            <a:br>
              <a:rPr lang="en-US" sz="1600" b="0" cap="all" dirty="0">
                <a:latin typeface="Atkinson Hyperlegible" pitchFamily="50" charset="0"/>
              </a:rPr>
            </a:br>
            <a:r>
              <a:rPr lang="en-US" sz="1600" b="0" cap="all" dirty="0">
                <a:latin typeface="Atkinson Hyperlegible" pitchFamily="50" charset="0"/>
              </a:rPr>
              <a:t>(BOOKCLUB September Launch)</a:t>
            </a:r>
            <a:br>
              <a:rPr lang="en-US" sz="1600" b="0" cap="all" dirty="0">
                <a:latin typeface="Atkinson Hyperlegible" pitchFamily="50" charset="0"/>
              </a:rPr>
            </a:br>
            <a:r>
              <a:rPr lang="en-US" sz="1600" b="0" u="sng" cap="all" dirty="0">
                <a:latin typeface="Atkinson Hyperlegible" pitchFamily="50" charset="0"/>
              </a:rPr>
              <a:t>Follow that duck</a:t>
            </a:r>
            <a:br>
              <a:rPr lang="en-US" sz="1600" b="0" cap="all" dirty="0"/>
            </a:br>
            <a:r>
              <a:rPr lang="en-US" sz="1600" b="0" u="sng" cap="all" dirty="0">
                <a:latin typeface="Atkinson Hyperlegible" pitchFamily="50" charset="0"/>
              </a:rPr>
              <a:t>New Workshops</a:t>
            </a:r>
            <a:br>
              <a:rPr lang="en-US" sz="1600" b="0" cap="all" dirty="0">
                <a:latin typeface="Atkinson Hyperlegible" pitchFamily="50" charset="0"/>
              </a:rPr>
            </a:br>
            <a:r>
              <a:rPr lang="en-US" sz="1600" b="0" cap="all" dirty="0">
                <a:latin typeface="Atkinson Hyperlegible" pitchFamily="50" charset="0"/>
              </a:rPr>
              <a:t>(Victorians, GREY owl landmarks, Bronze age </a:t>
            </a:r>
            <a:r>
              <a:rPr lang="en-US" sz="1600" b="0" cap="all" dirty="0" err="1">
                <a:latin typeface="Atkinson Hyperlegible" pitchFamily="50" charset="0"/>
              </a:rPr>
              <a:t>etc</a:t>
            </a:r>
            <a:r>
              <a:rPr lang="en-US" sz="1600" b="0" cap="all" dirty="0">
                <a:latin typeface="Atkinson Hyperlegible" pitchFamily="50" charset="0"/>
              </a:rPr>
              <a:t>)</a:t>
            </a:r>
            <a:endParaRPr lang="en-US" sz="1600" b="0" cap="all" dirty="0"/>
          </a:p>
        </p:txBody>
      </p:sp>
      <p:pic>
        <p:nvPicPr>
          <p:cNvPr id="4100" name="Picture 4" descr="Follow That Duck - Follow That Duck 2022 : Follow That Duck 2022">
            <a:extLst>
              <a:ext uri="{FF2B5EF4-FFF2-40B4-BE49-F238E27FC236}">
                <a16:creationId xmlns:a16="http://schemas.microsoft.com/office/drawing/2014/main" id="{9495351C-3CBD-44E1-BCD1-C11104644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2268" b="2"/>
          <a:stretch/>
        </p:blipFill>
        <p:spPr bwMode="auto">
          <a:xfrm>
            <a:off x="8444753" y="3428997"/>
            <a:ext cx="3747247" cy="27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9E95F7A7-D8CC-4DF3-9D04-0B9A1BBD0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6" r="10552" b="-1"/>
          <a:stretch/>
        </p:blipFill>
        <p:spPr>
          <a:xfrm>
            <a:off x="4768215" y="696371"/>
            <a:ext cx="3770556" cy="5431128"/>
          </a:xfrm>
          <a:prstGeom prst="rect">
            <a:avLst/>
          </a:prstGeom>
        </p:spPr>
      </p:pic>
      <p:pic>
        <p:nvPicPr>
          <p:cNvPr id="2050" name="Picture 2" descr="National Literacy Trust">
            <a:extLst>
              <a:ext uri="{FF2B5EF4-FFF2-40B4-BE49-F238E27FC236}">
                <a16:creationId xmlns:a16="http://schemas.microsoft.com/office/drawing/2014/main" id="{A9FB00BB-D743-49A4-BA25-DAF35ED0B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0" r="-2" b="17191"/>
          <a:stretch/>
        </p:blipFill>
        <p:spPr bwMode="auto">
          <a:xfrm>
            <a:off x="8492719" y="758249"/>
            <a:ext cx="3699281" cy="26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Explore The Arch">
            <a:extLst>
              <a:ext uri="{FF2B5EF4-FFF2-40B4-BE49-F238E27FC236}">
                <a16:creationId xmlns:a16="http://schemas.microsoft.com/office/drawing/2014/main" id="{C7586D0B-083E-4881-9084-B715C5B9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57" y="835636"/>
            <a:ext cx="1880210" cy="18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1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19934" cy="61124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59809-ADDD-4397-9736-945DDB9E0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35" y="117656"/>
            <a:ext cx="5274323" cy="123056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4800" b="0" cap="all" dirty="0">
                <a:solidFill>
                  <a:schemeClr val="tx2"/>
                </a:solidFill>
              </a:rPr>
              <a:t>Get in touch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73C4-02AE-46DF-B960-CBB105AE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103" y="1197924"/>
            <a:ext cx="5270912" cy="174140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chemeClr val="tx2"/>
                </a:solidFill>
              </a:rPr>
              <a:t>foteini.athanasiadou@hastings.gov.uk</a:t>
            </a:r>
            <a:br>
              <a:rPr lang="en-US" sz="2000" b="0" dirty="0">
                <a:solidFill>
                  <a:schemeClr val="tx2"/>
                </a:solidFill>
              </a:rPr>
            </a:b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diana Jones' Earns $56 Million In First Two Days At Box Office | Access  Online">
            <a:extLst>
              <a:ext uri="{FF2B5EF4-FFF2-40B4-BE49-F238E27FC236}">
                <a16:creationId xmlns:a16="http://schemas.microsoft.com/office/drawing/2014/main" id="{5B89F955-A245-463F-BF95-B528F05B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31" y="254614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6E8FDB-FCB0-4501-BDCF-0406FBF2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5" y="2860210"/>
            <a:ext cx="2962636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40BA7F3-9E82-435F-9387-CBD081551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85" y="559637"/>
            <a:ext cx="1568577" cy="1914649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D7863BB-860A-4F4E-B462-3AD50B59C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03" y="4182759"/>
            <a:ext cx="3200400" cy="15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5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80">
            <a:extLst>
              <a:ext uri="{FF2B5EF4-FFF2-40B4-BE49-F238E27FC236}">
                <a16:creationId xmlns:a16="http://schemas.microsoft.com/office/drawing/2014/main" id="{A7FF7231-97B5-40C6-8958-17E8D45D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82">
            <a:extLst>
              <a:ext uri="{FF2B5EF4-FFF2-40B4-BE49-F238E27FC236}">
                <a16:creationId xmlns:a16="http://schemas.microsoft.com/office/drawing/2014/main" id="{1862C7FC-352D-4762-A023-4B26F9E67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Dead Poets Society' Headed for Off-Broadway Stage – The Hollywood Reporter">
            <a:extLst>
              <a:ext uri="{FF2B5EF4-FFF2-40B4-BE49-F238E27FC236}">
                <a16:creationId xmlns:a16="http://schemas.microsoft.com/office/drawing/2014/main" id="{416F6CA5-1E72-4826-870F-56B4519C7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16886" b="-4"/>
          <a:stretch/>
        </p:blipFill>
        <p:spPr bwMode="auto">
          <a:xfrm>
            <a:off x="3954223" y="865928"/>
            <a:ext cx="2841705" cy="25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Indiana Jones Movie Scenes">
            <a:extLst>
              <a:ext uri="{FF2B5EF4-FFF2-40B4-BE49-F238E27FC236}">
                <a16:creationId xmlns:a16="http://schemas.microsoft.com/office/drawing/2014/main" id="{787BA915-A0CB-4EF1-A76D-80BB32DD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r="1978" b="-5"/>
          <a:stretch/>
        </p:blipFill>
        <p:spPr bwMode="auto">
          <a:xfrm>
            <a:off x="1070778" y="889698"/>
            <a:ext cx="2896165" cy="25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iss My Wonder Woman: Think of the Children! Tuesday: Night at the Museum 3">
            <a:extLst>
              <a:ext uri="{FF2B5EF4-FFF2-40B4-BE49-F238E27FC236}">
                <a16:creationId xmlns:a16="http://schemas.microsoft.com/office/drawing/2014/main" id="{FFE5A7B1-D113-4C75-8704-EF848D603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" r="3" b="5418"/>
          <a:stretch/>
        </p:blipFill>
        <p:spPr bwMode="auto">
          <a:xfrm>
            <a:off x="6859932" y="-6"/>
            <a:ext cx="5329016" cy="34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useum Sleepovers for Kids | Travel Channel Blog: Roam | Travel Channel">
            <a:extLst>
              <a:ext uri="{FF2B5EF4-FFF2-40B4-BE49-F238E27FC236}">
                <a16:creationId xmlns:a16="http://schemas.microsoft.com/office/drawing/2014/main" id="{13A17A47-78F4-4E6C-A854-A281B9154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572"/>
          <a:stretch/>
        </p:blipFill>
        <p:spPr bwMode="auto">
          <a:xfrm>
            <a:off x="1070774" y="3437663"/>
            <a:ext cx="5748977" cy="34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Rectangle 84">
            <a:extLst>
              <a:ext uri="{FF2B5EF4-FFF2-40B4-BE49-F238E27FC236}">
                <a16:creationId xmlns:a16="http://schemas.microsoft.com/office/drawing/2014/main" id="{65C691BE-C737-470C-94D1-F63DEF890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9751" y="3438099"/>
            <a:ext cx="5369202" cy="263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47BA0-C572-497A-A14A-E0669149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17" y="4172501"/>
            <a:ext cx="4754880" cy="152836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Let me introduce myself </a:t>
            </a:r>
            <a:r>
              <a:rPr lang="en-GB" sz="24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74" name="Rectangle 86">
            <a:extLst>
              <a:ext uri="{FF2B5EF4-FFF2-40B4-BE49-F238E27FC236}">
                <a16:creationId xmlns:a16="http://schemas.microsoft.com/office/drawing/2014/main" id="{D3359E63-5E11-43B2-8DE4-6987380E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Rectangle 88">
            <a:extLst>
              <a:ext uri="{FF2B5EF4-FFF2-40B4-BE49-F238E27FC236}">
                <a16:creationId xmlns:a16="http://schemas.microsoft.com/office/drawing/2014/main" id="{0AFAD299-BD71-4ABF-87E4-A9DB100D1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19907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Rectangle 90">
            <a:extLst>
              <a:ext uri="{FF2B5EF4-FFF2-40B4-BE49-F238E27FC236}">
                <a16:creationId xmlns:a16="http://schemas.microsoft.com/office/drawing/2014/main" id="{D9C3E457-541D-4754-9868-31A6AEAC2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Rectangle 92">
            <a:extLst>
              <a:ext uri="{FF2B5EF4-FFF2-40B4-BE49-F238E27FC236}">
                <a16:creationId xmlns:a16="http://schemas.microsoft.com/office/drawing/2014/main" id="{B6C74C26-EC59-407B-B171-5BA517E83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94">
            <a:extLst>
              <a:ext uri="{FF2B5EF4-FFF2-40B4-BE49-F238E27FC236}">
                <a16:creationId xmlns:a16="http://schemas.microsoft.com/office/drawing/2014/main" id="{11AA9480-6B8A-4962-BDC6-4F38894E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09054" y="2119562"/>
            <a:ext cx="26517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E835-0CF9-4B5C-AA32-D2C812E07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817" y="4300605"/>
            <a:ext cx="4754880" cy="1528364"/>
          </a:xfrm>
        </p:spPr>
        <p:txBody>
          <a:bodyPr anchor="t">
            <a:normAutofit/>
          </a:bodyPr>
          <a:lstStyle/>
          <a:p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6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A7FF7231-97B5-40C6-8958-17E8D45D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862C7FC-352D-4762-A023-4B26F9E67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Writing Around the Kids - Creative Writing Classes &amp; Writing Tips for  Mothers of Small Children">
            <a:extLst>
              <a:ext uri="{FF2B5EF4-FFF2-40B4-BE49-F238E27FC236}">
                <a16:creationId xmlns:a16="http://schemas.microsoft.com/office/drawing/2014/main" id="{DDC684E3-089B-4F4E-B46A-D108DF3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r="-4" b="-4"/>
          <a:stretch/>
        </p:blipFill>
        <p:spPr bwMode="auto">
          <a:xfrm>
            <a:off x="3954223" y="865928"/>
            <a:ext cx="2841705" cy="25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gital Museum – Hastings Museum and Art Gallery">
            <a:extLst>
              <a:ext uri="{FF2B5EF4-FFF2-40B4-BE49-F238E27FC236}">
                <a16:creationId xmlns:a16="http://schemas.microsoft.com/office/drawing/2014/main" id="{339F18B5-2E1F-465C-A1BE-6665EB011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28487" b="-4"/>
          <a:stretch/>
        </p:blipFill>
        <p:spPr bwMode="auto">
          <a:xfrm>
            <a:off x="1070778" y="889698"/>
            <a:ext cx="2896165" cy="25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me Live Art Museum of Us - Home Live Art">
            <a:extLst>
              <a:ext uri="{FF2B5EF4-FFF2-40B4-BE49-F238E27FC236}">
                <a16:creationId xmlns:a16="http://schemas.microsoft.com/office/drawing/2014/main" id="{CBC98E97-CD02-4380-BEC0-23B1C9A08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r="3" b="25229"/>
          <a:stretch/>
        </p:blipFill>
        <p:spPr bwMode="auto">
          <a:xfrm>
            <a:off x="6859932" y="-6"/>
            <a:ext cx="5329016" cy="34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picture containing plant, colorful, decorated&#10;&#10;Description automatically generated">
            <a:extLst>
              <a:ext uri="{FF2B5EF4-FFF2-40B4-BE49-F238E27FC236}">
                <a16:creationId xmlns:a16="http://schemas.microsoft.com/office/drawing/2014/main" id="{0472D037-3D3B-4F39-84FA-3EA3FDD827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-3" b="-3"/>
          <a:stretch/>
        </p:blipFill>
        <p:spPr>
          <a:xfrm>
            <a:off x="1070774" y="3437663"/>
            <a:ext cx="5748977" cy="3420334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65C691BE-C737-470C-94D1-F63DEF890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9751" y="3438099"/>
            <a:ext cx="5369202" cy="263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79D02-A422-4397-830A-C55C7DFC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17" y="3616649"/>
            <a:ext cx="4754880" cy="740666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bg1"/>
                </a:solidFill>
              </a:rPr>
              <a:t>What we have been doing with Artists and schools so far!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3359E63-5E11-43B2-8DE4-6987380E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0AFAD299-BD71-4ABF-87E4-A9DB100D1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19907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9C3E457-541D-4754-9868-31A6AEAC2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6C74C26-EC59-407B-B171-5BA517E83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1AA9480-6B8A-4962-BDC6-4F38894E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09054" y="2119562"/>
            <a:ext cx="26517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Content Placeholder 4105">
            <a:extLst>
              <a:ext uri="{FF2B5EF4-FFF2-40B4-BE49-F238E27FC236}">
                <a16:creationId xmlns:a16="http://schemas.microsoft.com/office/drawing/2014/main" id="{C3D4EB1B-87BC-E601-051F-82C93D02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417" y="4375507"/>
            <a:ext cx="4754880" cy="152836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bg1"/>
                </a:solidFill>
                <a:latin typeface="Atkinson Hyperlegible" pitchFamily="50" charset="0"/>
              </a:rPr>
              <a:t>We love artists</a:t>
            </a: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Atkinson Hyperlegible" pitchFamily="50" charset="0"/>
              </a:rPr>
              <a:t>We love schools!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58560B-9B7B-48C5-B0C7-646A95AB5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36" t="17455" r="45382" b="7837"/>
          <a:stretch/>
        </p:blipFill>
        <p:spPr>
          <a:xfrm>
            <a:off x="10090144" y="4214926"/>
            <a:ext cx="1804976" cy="26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7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B7B48-27FD-47D6-9F56-0948307C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2216" y="104436"/>
            <a:ext cx="1418486" cy="1095251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5" name="Content Placeholder 4" descr="A toy car on a table&#10;&#10;Description automatically generated with medium confidence">
            <a:extLst>
              <a:ext uri="{FF2B5EF4-FFF2-40B4-BE49-F238E27FC236}">
                <a16:creationId xmlns:a16="http://schemas.microsoft.com/office/drawing/2014/main" id="{4BBC8289-FEC9-4BDB-91F3-11091E151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" r="-1" b="-1"/>
          <a:stretch/>
        </p:blipFill>
        <p:spPr>
          <a:xfrm>
            <a:off x="8444753" y="3428997"/>
            <a:ext cx="3747247" cy="2712778"/>
          </a:xfrm>
          <a:prstGeom prst="rect">
            <a:avLst/>
          </a:prstGeom>
        </p:spPr>
      </p:pic>
      <p:pic>
        <p:nvPicPr>
          <p:cNvPr id="9" name="Picture 8" descr="A toy on a table&#10;&#10;Description automatically generated with low confidence">
            <a:extLst>
              <a:ext uri="{FF2B5EF4-FFF2-40B4-BE49-F238E27FC236}">
                <a16:creationId xmlns:a16="http://schemas.microsoft.com/office/drawing/2014/main" id="{B8422268-7782-43E6-B8C2-D6A91CC6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7"/>
          <a:stretch/>
        </p:blipFill>
        <p:spPr>
          <a:xfrm rot="5400000">
            <a:off x="3854669" y="1543719"/>
            <a:ext cx="5431128" cy="3770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9DD9D-AD9C-44DE-B2C5-9598AC4101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r="-2" b="-2"/>
          <a:stretch/>
        </p:blipFill>
        <p:spPr>
          <a:xfrm>
            <a:off x="8492719" y="758249"/>
            <a:ext cx="3699281" cy="26874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C66E2BC-8467-5900-C1B8-9F2B7D580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ust Announced - LEGO Education Innovation Studio Workshops | GESS Dubai  Education Exhibition and Conference">
            <a:extLst>
              <a:ext uri="{FF2B5EF4-FFF2-40B4-BE49-F238E27FC236}">
                <a16:creationId xmlns:a16="http://schemas.microsoft.com/office/drawing/2014/main" id="{888F3A57-9B0D-461E-8BB5-08969F9DC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7" y="889659"/>
            <a:ext cx="3641095" cy="19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8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A7D3-188C-48C9-9CE8-1B719C65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34EA1-2F17-4BB5-B56B-B7C95E58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9CF00-1A3A-44A8-9B70-78C16252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20149" r="13084" b="7851"/>
          <a:stretch/>
        </p:blipFill>
        <p:spPr>
          <a:xfrm>
            <a:off x="226357" y="213360"/>
            <a:ext cx="11348345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067D-79DB-4BCE-B057-53C09A26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BBA0-7E9E-4151-8E94-421CFA227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DBEA6-6268-4B99-BF35-2DF51F93D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13931" r="13916" b="10281"/>
          <a:stretch/>
        </p:blipFill>
        <p:spPr>
          <a:xfrm>
            <a:off x="642917" y="241387"/>
            <a:ext cx="10879506" cy="63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C0D52-BEC8-49C4-AF34-5480D8A8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Atkinson Hyperlegible" pitchFamily="50" charset="0"/>
              </a:rPr>
              <a:t>New Direction</a:t>
            </a:r>
            <a:br>
              <a:rPr lang="en-GB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dirty="0">
                <a:solidFill>
                  <a:schemeClr val="bg1"/>
                </a:solidFill>
                <a:latin typeface="Atkinson Hyperlegible" pitchFamily="50" charset="0"/>
              </a:rPr>
              <a:t>New Opportunities</a:t>
            </a:r>
            <a:br>
              <a:rPr lang="en-GB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dirty="0">
                <a:solidFill>
                  <a:schemeClr val="bg1"/>
                </a:solidFill>
                <a:latin typeface="Atkinson Hyperlegible" pitchFamily="50" charset="0"/>
              </a:rPr>
              <a:t>New Learning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7104F-4B99-4A95-84B4-23AD6993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687221"/>
            <a:ext cx="5117253" cy="2505801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e Need You: Become a Writer for Words Matter! - Words Matter.">
            <a:extLst>
              <a:ext uri="{FF2B5EF4-FFF2-40B4-BE49-F238E27FC236}">
                <a16:creationId xmlns:a16="http://schemas.microsoft.com/office/drawing/2014/main" id="{4266ACB0-22F8-4F25-B2D2-245CED5F7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6857698" y="10"/>
            <a:ext cx="53343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PA Hastings Museum">
            <a:extLst>
              <a:ext uri="{FF2B5EF4-FFF2-40B4-BE49-F238E27FC236}">
                <a16:creationId xmlns:a16="http://schemas.microsoft.com/office/drawing/2014/main" id="{9723A2DE-D69A-4B2E-BC8A-A84EF499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r="17775"/>
          <a:stretch/>
        </p:blipFill>
        <p:spPr bwMode="auto">
          <a:xfrm>
            <a:off x="-1" y="-2"/>
            <a:ext cx="754898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C5754DDB-5414-402C-B8E1-1EAB69BB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90"/>
            <a:ext cx="6795928" cy="37253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27EFA-1FE0-40F2-B6FC-EA31CBB4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276" y="1072110"/>
            <a:ext cx="4574047" cy="3317009"/>
          </a:xfrm>
        </p:spPr>
        <p:txBody>
          <a:bodyPr>
            <a:normAutofit fontScale="90000"/>
          </a:bodyPr>
          <a:lstStyle/>
          <a:p>
            <a:pPr algn="l"/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The Artist: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Jasmine Miles Long 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u="sng" dirty="0">
                <a:solidFill>
                  <a:schemeClr val="bg1"/>
                </a:solidFill>
                <a:latin typeface="Atkinson Hyperlegible" pitchFamily="50" charset="0"/>
              </a:rPr>
              <a:t>Evolution &amp; Habitats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Key Stages: 2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Subject Areas: Science, Technology, Literacy, Art 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Length of Session: 1 hour 30 mins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  <a:t>Delivery: On site</a:t>
            </a: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br>
              <a:rPr lang="en-GB" sz="1800" dirty="0">
                <a:solidFill>
                  <a:schemeClr val="bg1"/>
                </a:solidFill>
                <a:latin typeface="Atkinson Hyperlegible" pitchFamily="50" charset="0"/>
              </a:rPr>
            </a:br>
            <a:endParaRPr lang="en-GB" sz="1800" dirty="0">
              <a:solidFill>
                <a:schemeClr val="bg1"/>
              </a:solidFill>
              <a:latin typeface="Atkinson Hyperlegible" pitchFamily="50" charset="0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A1D1A2D-2357-4BE8-BE46-A0C43B83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6"/>
            <a:ext cx="1070775" cy="357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A9826F5C-88A0-4B54-A440-DBB733FA7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FED1-BC1C-448A-A446-5D4520E3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440" y="3251199"/>
            <a:ext cx="205409" cy="982469"/>
          </a:xfrm>
        </p:spPr>
        <p:txBody>
          <a:bodyPr anchor="t">
            <a:normAutofit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Ethical Taxidermy">
            <a:extLst>
              <a:ext uri="{FF2B5EF4-FFF2-40B4-BE49-F238E27FC236}">
                <a16:creationId xmlns:a16="http://schemas.microsoft.com/office/drawing/2014/main" id="{E37A48C5-32A5-4B8B-9DCD-C2BF841D4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r="12905"/>
          <a:stretch/>
        </p:blipFill>
        <p:spPr bwMode="auto">
          <a:xfrm>
            <a:off x="7605118" y="10"/>
            <a:ext cx="458688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6B541585-BBF0-4B42-859D-95F9DAD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005" y="3396996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1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95508"/>
            <a:ext cx="12188950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972F6-811B-4BB1-83F2-277A9D02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709530"/>
            <a:ext cx="3754671" cy="396737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/>
            <a:r>
              <a:rPr lang="en-US" sz="1400" b="0" cap="all" dirty="0">
                <a:solidFill>
                  <a:schemeClr val="tx2"/>
                </a:solidFill>
                <a:latin typeface="Atkinson Hyperlegible" pitchFamily="50" charset="0"/>
              </a:rPr>
              <a:t>the Writer: Kate Hulme </a:t>
            </a:r>
            <a:br>
              <a:rPr lang="en-US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US" sz="1400" b="0" cap="all" dirty="0">
                <a:solidFill>
                  <a:schemeClr val="tx2"/>
                </a:solidFill>
                <a:latin typeface="Atkinson Hyperlegible" pitchFamily="50" charset="0"/>
              </a:rPr>
              <a:t>Midnight in the Museum with Old toys</a:t>
            </a:r>
            <a:br>
              <a:rPr lang="en-US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  <a:t>Key Stages: 1</a:t>
            </a:r>
            <a:b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  <a:t>Subject Areas: Literacy</a:t>
            </a:r>
            <a:b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  <a:t>Oracy, PSHE, history </a:t>
            </a:r>
            <a:b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  <a:t>Length of Session: 2 hours</a:t>
            </a:r>
            <a:b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  <a:t>Delivery: On site</a:t>
            </a:r>
            <a:br>
              <a:rPr lang="en-GB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br>
              <a:rPr lang="en-US" sz="1400" b="0" cap="all" dirty="0">
                <a:solidFill>
                  <a:schemeClr val="tx2"/>
                </a:solidFill>
                <a:latin typeface="Atkinson Hyperlegible" pitchFamily="50" charset="0"/>
              </a:rPr>
            </a:br>
            <a:endParaRPr lang="en-US" sz="1400" b="0" cap="all" dirty="0">
              <a:solidFill>
                <a:schemeClr val="tx2"/>
              </a:solidFill>
              <a:latin typeface="Atkinson Hyperlegible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67615"/>
            <a:ext cx="4603482" cy="690385"/>
          </a:xfrm>
          <a:prstGeom prst="rect">
            <a:avLst/>
          </a:prstGeom>
          <a:solidFill>
            <a:schemeClr val="bg2">
              <a:lumMod val="9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6123441"/>
            <a:ext cx="7534656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136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13E5B7D">
            <a:hlinkClick r:id="" action="ppaction://media"/>
            <a:extLst>
              <a:ext uri="{FF2B5EF4-FFF2-40B4-BE49-F238E27FC236}">
                <a16:creationId xmlns:a16="http://schemas.microsoft.com/office/drawing/2014/main" id="{4BD38CA2-4666-46FA-9DC3-C68B9D7474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9671" y="2187583"/>
            <a:ext cx="2843784" cy="284378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6A898E0-0F1C-4CD6-BBAB-3A481A2F0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792" y="1057665"/>
            <a:ext cx="64008" cy="50657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29BE3-8D47-497B-8904-EB8C3B48E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1" t="17037" r="42082" b="4445"/>
          <a:stretch/>
        </p:blipFill>
        <p:spPr>
          <a:xfrm>
            <a:off x="8464800" y="1177830"/>
            <a:ext cx="3896804" cy="49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250</Words>
  <Application>Microsoft Office PowerPoint</Application>
  <PresentationFormat>Widescreen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Meiryo</vt:lpstr>
      <vt:lpstr>Atkinson Hyperlegible</vt:lpstr>
      <vt:lpstr>Corbel</vt:lpstr>
      <vt:lpstr>ShojiVTI</vt:lpstr>
      <vt:lpstr>Hastings Museum &amp; Art Gallery</vt:lpstr>
      <vt:lpstr>Let me introduce myself  </vt:lpstr>
      <vt:lpstr>What we have been doing with Artists and schools so far!</vt:lpstr>
      <vt:lpstr>PowerPoint Presentation</vt:lpstr>
      <vt:lpstr>PowerPoint Presentation</vt:lpstr>
      <vt:lpstr>PowerPoint Presentation</vt:lpstr>
      <vt:lpstr>New Direction New Opportunities New Learning </vt:lpstr>
      <vt:lpstr>The Artist: Jasmine Miles Long  Evolution &amp; Habitats Key Stages: 2 Subject Areas: Science, Technology, Literacy, Art  Length of Session: 1 hour 30 mins Delivery: On site  </vt:lpstr>
      <vt:lpstr>the Writer: Kate Hulme  Midnight in the Museum with Old toys Key Stages: 1 Subject Areas: Literacy Oracy, PSHE, history  Length of Session: 2 hours Delivery: On site  </vt:lpstr>
      <vt:lpstr>Teachers for Tea Opportunity: Connect with your peers Use HMAG as an extension of your classroom Shape it Make your voice heard Tell us how we can benefit your practice  foteini.athanasiadou@hastings.gov.uk</vt:lpstr>
      <vt:lpstr>Great News!</vt:lpstr>
      <vt:lpstr>PowerPoint Presentation</vt:lpstr>
      <vt:lpstr>PowerPoint Presentation</vt:lpstr>
      <vt:lpstr>PowerPoint Presentation</vt:lpstr>
      <vt:lpstr>PowerPoint Presentation</vt:lpstr>
      <vt:lpstr>Coming up: Mary in the Margins Lego Lab Projects garden Library PROGRAMME (BOOKCLUB September Launch) Follow that duck New Workshops (Victorians, GREY owl landmarks, Bronze age etc)</vt:lpstr>
      <vt:lpstr>Get in touch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Hastings Museum &amp; Art Gallery</dc:title>
  <dc:creator>Foteini Athanasiadou</dc:creator>
  <cp:lastModifiedBy>Foteini Athanasiadou</cp:lastModifiedBy>
  <cp:revision>1</cp:revision>
  <dcterms:created xsi:type="dcterms:W3CDTF">2022-04-12T15:04:01Z</dcterms:created>
  <dcterms:modified xsi:type="dcterms:W3CDTF">2022-05-12T14:49:36Z</dcterms:modified>
</cp:coreProperties>
</file>