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301" r:id="rId5"/>
    <p:sldId id="308" r:id="rId6"/>
    <p:sldId id="303" r:id="rId7"/>
    <p:sldId id="304" r:id="rId8"/>
    <p:sldId id="305" r:id="rId9"/>
    <p:sldId id="309" r:id="rId10"/>
    <p:sldId id="312" r:id="rId11"/>
    <p:sldId id="313" r:id="rId12"/>
    <p:sldId id="306" r:id="rId13"/>
    <p:sldId id="314" r:id="rId14"/>
    <p:sldId id="307" r:id="rId1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1"/>
    <p:restoredTop sz="94719"/>
  </p:normalViewPr>
  <p:slideViewPr>
    <p:cSldViewPr snapToGrid="0" snapToObjects="1">
      <p:cViewPr varScale="1">
        <p:scale>
          <a:sx n="107" d="100"/>
          <a:sy n="107" d="100"/>
        </p:scale>
        <p:origin x="619" y="8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50B5E-3594-B643-8706-4DFECF6AF53D}"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EEF6-56F3-E64B-BF91-978B34FF8B39}" type="slidenum">
              <a:rPr lang="en-US" smtClean="0"/>
              <a:t>‹#›</a:t>
            </a:fld>
            <a:endParaRPr lang="en-US"/>
          </a:p>
        </p:txBody>
      </p:sp>
    </p:spTree>
    <p:extLst>
      <p:ext uri="{BB962C8B-B14F-4D97-AF65-F5344CB8AC3E}">
        <p14:creationId xmlns:p14="http://schemas.microsoft.com/office/powerpoint/2010/main" val="23991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3</a:t>
            </a:fld>
            <a:endParaRPr lang="en-US"/>
          </a:p>
        </p:txBody>
      </p:sp>
    </p:spTree>
    <p:extLst>
      <p:ext uri="{BB962C8B-B14F-4D97-AF65-F5344CB8AC3E}">
        <p14:creationId xmlns:p14="http://schemas.microsoft.com/office/powerpoint/2010/main" val="196089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4</a:t>
            </a:fld>
            <a:endParaRPr lang="en-US"/>
          </a:p>
        </p:txBody>
      </p:sp>
    </p:spTree>
    <p:extLst>
      <p:ext uri="{BB962C8B-B14F-4D97-AF65-F5344CB8AC3E}">
        <p14:creationId xmlns:p14="http://schemas.microsoft.com/office/powerpoint/2010/main" val="264504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5</a:t>
            </a:fld>
            <a:endParaRPr lang="en-US"/>
          </a:p>
        </p:txBody>
      </p:sp>
    </p:spTree>
    <p:extLst>
      <p:ext uri="{BB962C8B-B14F-4D97-AF65-F5344CB8AC3E}">
        <p14:creationId xmlns:p14="http://schemas.microsoft.com/office/powerpoint/2010/main" val="305241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6</a:t>
            </a:fld>
            <a:endParaRPr lang="en-US"/>
          </a:p>
        </p:txBody>
      </p:sp>
    </p:spTree>
    <p:extLst>
      <p:ext uri="{BB962C8B-B14F-4D97-AF65-F5344CB8AC3E}">
        <p14:creationId xmlns:p14="http://schemas.microsoft.com/office/powerpoint/2010/main" val="290158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7</a:t>
            </a:fld>
            <a:endParaRPr lang="en-US"/>
          </a:p>
        </p:txBody>
      </p:sp>
    </p:spTree>
    <p:extLst>
      <p:ext uri="{BB962C8B-B14F-4D97-AF65-F5344CB8AC3E}">
        <p14:creationId xmlns:p14="http://schemas.microsoft.com/office/powerpoint/2010/main" val="337885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8</a:t>
            </a:fld>
            <a:endParaRPr lang="en-US"/>
          </a:p>
        </p:txBody>
      </p:sp>
    </p:spTree>
    <p:extLst>
      <p:ext uri="{BB962C8B-B14F-4D97-AF65-F5344CB8AC3E}">
        <p14:creationId xmlns:p14="http://schemas.microsoft.com/office/powerpoint/2010/main" val="229610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9</a:t>
            </a:fld>
            <a:endParaRPr lang="en-US"/>
          </a:p>
        </p:txBody>
      </p:sp>
    </p:spTree>
    <p:extLst>
      <p:ext uri="{BB962C8B-B14F-4D97-AF65-F5344CB8AC3E}">
        <p14:creationId xmlns:p14="http://schemas.microsoft.com/office/powerpoint/2010/main" val="246202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10</a:t>
            </a:fld>
            <a:endParaRPr lang="en-US"/>
          </a:p>
        </p:txBody>
      </p:sp>
    </p:spTree>
    <p:extLst>
      <p:ext uri="{BB962C8B-B14F-4D97-AF65-F5344CB8AC3E}">
        <p14:creationId xmlns:p14="http://schemas.microsoft.com/office/powerpoint/2010/main" val="399676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88EEF6-56F3-E64B-BF91-978B34FF8B39}" type="slidenum">
              <a:rPr lang="en-US" smtClean="0"/>
              <a:t>11</a:t>
            </a:fld>
            <a:endParaRPr lang="en-US"/>
          </a:p>
        </p:txBody>
      </p:sp>
    </p:spTree>
    <p:extLst>
      <p:ext uri="{BB962C8B-B14F-4D97-AF65-F5344CB8AC3E}">
        <p14:creationId xmlns:p14="http://schemas.microsoft.com/office/powerpoint/2010/main" val="1700665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2382581"/>
            <a:ext cx="5400000" cy="1217420"/>
          </a:xfrm>
        </p:spPr>
        <p:txBody>
          <a:bodyPr anchor="b">
            <a:normAutofit/>
          </a:bodyPr>
          <a:lstStyle>
            <a:lvl1pPr algn="l">
              <a:lnSpc>
                <a:spcPts val="4050"/>
              </a:lnSpc>
              <a:defRPr sz="3900" b="1" i="0">
                <a:latin typeface="Georgia" charset="0"/>
                <a:ea typeface="Georgia" charset="0"/>
                <a:cs typeface="Georgia"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60000" y="3765421"/>
            <a:ext cx="5400000" cy="561544"/>
          </a:xfrm>
        </p:spPr>
        <p:txBody>
          <a:bodyPr>
            <a:noAutofit/>
          </a:bodyPr>
          <a:lstStyle>
            <a:lvl1pPr marL="0" indent="0" algn="l">
              <a:lnSpc>
                <a:spcPts val="1560"/>
              </a:lnSpc>
              <a:spcBef>
                <a:spcPts val="0"/>
              </a:spcBef>
              <a:buNone/>
              <a:defRPr sz="2700">
                <a:latin typeface="Arial" charset="0"/>
                <a:ea typeface="Arial" charset="0"/>
                <a:cs typeface="Arial" charset="0"/>
              </a:defRPr>
            </a:lvl1pPr>
            <a:lvl2pPr marL="342900" indent="0" algn="l">
              <a:spcBef>
                <a:spcPts val="0"/>
              </a:spcBef>
              <a:buNone/>
              <a:defRPr sz="2700">
                <a:latin typeface="Arial" charset="0"/>
                <a:ea typeface="Arial" charset="0"/>
                <a:cs typeface="Arial" charset="0"/>
              </a:defRPr>
            </a:lvl2pPr>
            <a:lvl3pPr marL="685800" indent="0" algn="l">
              <a:spcBef>
                <a:spcPts val="0"/>
              </a:spcBef>
              <a:buNone/>
              <a:defRPr sz="2700">
                <a:latin typeface="Arial" charset="0"/>
                <a:ea typeface="Arial" charset="0"/>
                <a:cs typeface="Arial" charset="0"/>
              </a:defRPr>
            </a:lvl3pPr>
            <a:lvl4pPr marL="1028700" indent="0" algn="l">
              <a:spcBef>
                <a:spcPts val="0"/>
              </a:spcBef>
              <a:buNone/>
              <a:defRPr sz="2700">
                <a:latin typeface="Arial" charset="0"/>
                <a:ea typeface="Arial" charset="0"/>
                <a:cs typeface="Arial" charset="0"/>
              </a:defRPr>
            </a:lvl4pPr>
            <a:lvl5pPr marL="1371600" indent="0" algn="l">
              <a:spcBef>
                <a:spcPts val="0"/>
              </a:spcBef>
              <a:buNone/>
              <a:defRPr sz="27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04000"/>
            <a:ext cx="637032" cy="624840"/>
          </a:xfrm>
          <a:prstGeom prst="rect">
            <a:avLst/>
          </a:prstGeom>
        </p:spPr>
      </p:pic>
      <p:cxnSp>
        <p:nvCxnSpPr>
          <p:cNvPr id="14" name="Straight Connector 13"/>
          <p:cNvCxnSpPr/>
          <p:nvPr userDrawn="1"/>
        </p:nvCxnSpPr>
        <p:spPr>
          <a:xfrm>
            <a:off x="360000" y="360000"/>
            <a:ext cx="842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360362" y="4366800"/>
            <a:ext cx="5399637" cy="368300"/>
          </a:xfrm>
        </p:spPr>
        <p:txBody>
          <a:bodyPr anchor="b">
            <a:noAutofit/>
          </a:bodyPr>
          <a:lstStyle>
            <a:lvl1pPr marL="0" indent="0">
              <a:spcBef>
                <a:spcPts val="0"/>
              </a:spcBef>
              <a:buNone/>
              <a:defRPr sz="1400"/>
            </a:lvl1pPr>
            <a:lvl2pPr marL="342900" indent="0">
              <a:spcBef>
                <a:spcPts val="0"/>
              </a:spcBef>
              <a:buNone/>
              <a:defRPr sz="1400"/>
            </a:lvl2pPr>
            <a:lvl3pPr marL="685800" indent="0">
              <a:spcBef>
                <a:spcPts val="0"/>
              </a:spcBef>
              <a:buNone/>
              <a:defRPr sz="1400"/>
            </a:lvl3pPr>
            <a:lvl4pPr marL="1028700" indent="0">
              <a:spcBef>
                <a:spcPts val="0"/>
              </a:spcBef>
              <a:buNone/>
              <a:defRPr sz="1400"/>
            </a:lvl4pPr>
            <a:lvl5pPr marL="1371600" indent="0">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4"/>
          </p:nvPr>
        </p:nvSpPr>
        <p:spPr>
          <a:xfrm>
            <a:off x="360363" y="2022475"/>
            <a:ext cx="5399636" cy="263525"/>
          </a:xfrm>
        </p:spPr>
        <p:txBody>
          <a:bodyPr>
            <a:noAutofit/>
          </a:bodyPr>
          <a:lstStyle>
            <a:lvl1pPr marL="0" indent="0">
              <a:spcBef>
                <a:spcPts val="0"/>
              </a:spcBef>
              <a:buNone/>
              <a:defRPr sz="1400">
                <a:latin typeface="Arial" charset="0"/>
                <a:ea typeface="Arial" charset="0"/>
                <a:cs typeface="Arial" charset="0"/>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3"/>
          <p:cNvSpPr>
            <a:spLocks noGrp="1"/>
          </p:cNvSpPr>
          <p:nvPr>
            <p:ph type="pic" sz="quarter" idx="15"/>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98465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Bleed Pictur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solidFill>
                  <a:schemeClr val="bg2"/>
                </a:solidFill>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2498400" y="505060"/>
            <a:ext cx="3060000" cy="4107580"/>
          </a:xfrm>
        </p:spPr>
        <p:txBody>
          <a:bodyPr>
            <a:noAutofit/>
          </a:bodyPr>
          <a:lstStyle>
            <a:lvl1pPr marL="0" indent="0">
              <a:lnSpc>
                <a:spcPct val="90000"/>
              </a:lnSpc>
              <a:spcBef>
                <a:spcPts val="0"/>
              </a:spcBef>
              <a:buFont typeface="Arial" charset="0"/>
              <a:buNone/>
              <a:defRPr sz="1600" b="1">
                <a:solidFill>
                  <a:schemeClr val="bg2"/>
                </a:solidFill>
                <a:latin typeface="+mn-lt"/>
                <a:ea typeface="Arial" charset="0"/>
                <a:cs typeface="Arial" charset="0"/>
              </a:defRPr>
            </a:lvl1pPr>
            <a:lvl2pPr marL="216000" indent="-216000">
              <a:spcBef>
                <a:spcPts val="600"/>
              </a:spcBef>
              <a:buFont typeface="Arial" charset="0"/>
              <a:buChar char="•"/>
              <a:defRPr sz="1600">
                <a:solidFill>
                  <a:schemeClr val="bg2"/>
                </a:solidFill>
                <a:latin typeface="+mn-lt"/>
              </a:defRPr>
            </a:lvl2pPr>
            <a:lvl3pPr marL="217800" indent="0">
              <a:spcBef>
                <a:spcPts val="0"/>
              </a:spcBef>
              <a:buNone/>
              <a:defRPr sz="1400">
                <a:solidFill>
                  <a:schemeClr val="bg2"/>
                </a:solidFill>
                <a:latin typeface="+mn-lt"/>
              </a:defRPr>
            </a:lvl3pPr>
            <a:lvl4pPr marL="432000" indent="0">
              <a:spcBef>
                <a:spcPts val="0"/>
              </a:spcBef>
              <a:buNone/>
              <a:defRPr sz="1200">
                <a:solidFill>
                  <a:schemeClr val="bg2"/>
                </a:solidFill>
                <a:latin typeface="+mn-lt"/>
              </a:defRPr>
            </a:lvl4pPr>
            <a:lvl5pPr marL="648000" indent="0">
              <a:spcBef>
                <a:spcPts val="0"/>
              </a:spcBef>
              <a:buNone/>
              <a:defRPr sz="100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6"/>
          </p:nvPr>
        </p:nvSpPr>
        <p:spPr>
          <a:xfrm>
            <a:off x="5719763" y="1"/>
            <a:ext cx="3424237" cy="5143500"/>
          </a:xfrm>
        </p:spPr>
        <p:txBody>
          <a:bodyPr anchor="ctr"/>
          <a:lstStyle>
            <a:lvl1pPr marL="0" indent="0" algn="ctr">
              <a:buNone/>
              <a:defRPr>
                <a:solidFill>
                  <a:schemeClr val="bg2"/>
                </a:solidFill>
              </a:defRPr>
            </a:lvl1pPr>
          </a:lstStyle>
          <a:p>
            <a:r>
              <a:rPr lang="en-US"/>
              <a:t>Click icon to add picture</a:t>
            </a:r>
          </a:p>
        </p:txBody>
      </p:sp>
      <p:sp>
        <p:nvSpPr>
          <p:cNvPr id="11"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solidFill>
                  <a:schemeClr val="bg2"/>
                </a:solidFill>
                <a:latin typeface="Univers 45 Light" charset="0"/>
                <a:ea typeface="Univers 45 Light" charset="0"/>
                <a:cs typeface="Univers 45 Light" charset="0"/>
              </a:defRPr>
            </a:lvl1pPr>
            <a:lvl2pPr marL="342900" indent="0" algn="r">
              <a:lnSpc>
                <a:spcPts val="800"/>
              </a:lnSpc>
              <a:spcBef>
                <a:spcPts val="0"/>
              </a:spcBef>
              <a:buNone/>
              <a:defRPr sz="700">
                <a:solidFill>
                  <a:schemeClr val="bg2"/>
                </a:solidFill>
                <a:latin typeface="Univers 45 Light" charset="0"/>
                <a:ea typeface="Univers 45 Light" charset="0"/>
                <a:cs typeface="Univers 45 Light" charset="0"/>
              </a:defRPr>
            </a:lvl2pPr>
            <a:lvl3pPr marL="685800" indent="0" algn="r">
              <a:lnSpc>
                <a:spcPts val="800"/>
              </a:lnSpc>
              <a:spcBef>
                <a:spcPts val="0"/>
              </a:spcBef>
              <a:buNone/>
              <a:defRPr sz="700">
                <a:solidFill>
                  <a:schemeClr val="bg2"/>
                </a:solidFill>
                <a:latin typeface="Univers 45 Light" charset="0"/>
                <a:ea typeface="Univers 45 Light" charset="0"/>
                <a:cs typeface="Univers 45 Light" charset="0"/>
              </a:defRPr>
            </a:lvl3pPr>
            <a:lvl4pPr marL="1028700" indent="0" algn="r">
              <a:lnSpc>
                <a:spcPts val="800"/>
              </a:lnSpc>
              <a:spcBef>
                <a:spcPts val="0"/>
              </a:spcBef>
              <a:buNone/>
              <a:defRPr sz="700">
                <a:solidFill>
                  <a:schemeClr val="bg2"/>
                </a:solidFill>
                <a:latin typeface="Univers 45 Light" charset="0"/>
                <a:ea typeface="Univers 45 Light" charset="0"/>
                <a:cs typeface="Univers 45 Light" charset="0"/>
              </a:defRPr>
            </a:lvl4pPr>
            <a:lvl5pPr marL="1371600" indent="0" algn="r">
              <a:lnSpc>
                <a:spcPts val="800"/>
              </a:lnSpc>
              <a:spcBef>
                <a:spcPts val="0"/>
              </a:spcBef>
              <a:buNone/>
              <a:defRPr sz="700">
                <a:solidFill>
                  <a:schemeClr val="bg2"/>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360000" y="4788000"/>
            <a:ext cx="842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498400" y="360000"/>
            <a:ext cx="628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solidFill>
                  <a:schemeClr val="bg2"/>
                </a:solidFill>
              </a:defRPr>
            </a:lvl1pPr>
            <a:lvl2pPr marL="342900" indent="0">
              <a:buNone/>
              <a:tabLst>
                <a:tab pos="972000" algn="l"/>
              </a:tabLst>
              <a:defRPr sz="750" b="1">
                <a:solidFill>
                  <a:schemeClr val="bg2"/>
                </a:solidFill>
              </a:defRPr>
            </a:lvl2pPr>
            <a:lvl3pPr marL="685800" indent="0">
              <a:buNone/>
              <a:tabLst>
                <a:tab pos="972000" algn="l"/>
              </a:tabLst>
              <a:defRPr sz="750" b="1">
                <a:solidFill>
                  <a:schemeClr val="bg2"/>
                </a:solidFill>
              </a:defRPr>
            </a:lvl3pPr>
            <a:lvl4pPr marL="1028700" indent="0">
              <a:buNone/>
              <a:tabLst>
                <a:tab pos="972000" algn="l"/>
              </a:tabLst>
              <a:defRPr sz="750" b="1">
                <a:solidFill>
                  <a:schemeClr val="bg2"/>
                </a:solidFill>
              </a:defRPr>
            </a:lvl4pPr>
            <a:lvl5pPr marL="1371600" indent="0">
              <a:buNone/>
              <a:tabLst>
                <a:tab pos="972000" algn="l"/>
              </a:tabLst>
              <a:defRPr sz="750" b="1">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3"/>
          <p:cNvSpPr>
            <a:spLocks noGrp="1"/>
          </p:cNvSpPr>
          <p:nvPr>
            <p:ph type="pic" sz="quarter" idx="13"/>
          </p:nvPr>
        </p:nvSpPr>
        <p:spPr>
          <a:xfrm>
            <a:off x="360000" y="4867200"/>
            <a:ext cx="72000" cy="75600"/>
          </a:xfrm>
        </p:spPr>
        <p:txBody>
          <a:bodyPr>
            <a:normAutofit/>
          </a:bodyPr>
          <a:lstStyle>
            <a:lvl1pPr marL="0" indent="0">
              <a:buNone/>
              <a:defRPr sz="600">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87391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With Picture">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9144000" cy="5143500"/>
          </a:xfrm>
        </p:spPr>
        <p:txBody>
          <a:bodyPr anchor="ctr"/>
          <a:lstStyle>
            <a:lvl1pPr marL="0" indent="0" algn="ctr">
              <a:buNone/>
              <a:defRPr/>
            </a:lvl1pPr>
          </a:lstStyle>
          <a:p>
            <a:r>
              <a:rPr lang="en-US"/>
              <a:t>Click icon to add picture</a:t>
            </a:r>
          </a:p>
        </p:txBody>
      </p:sp>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498400" y="360000"/>
            <a:ext cx="628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latin typeface="Univers 45 Light" charset="0"/>
                <a:ea typeface="Univers 45 Light" charset="0"/>
                <a:cs typeface="Univers 45 Light" charset="0"/>
              </a:defRPr>
            </a:lvl1pPr>
            <a:lvl2pPr marL="342900" indent="0" algn="r">
              <a:lnSpc>
                <a:spcPts val="800"/>
              </a:lnSpc>
              <a:spcBef>
                <a:spcPts val="0"/>
              </a:spcBef>
              <a:buNone/>
              <a:defRPr sz="700">
                <a:latin typeface="Univers 45 Light" charset="0"/>
                <a:ea typeface="Univers 45 Light" charset="0"/>
                <a:cs typeface="Univers 45 Light" charset="0"/>
              </a:defRPr>
            </a:lvl2pPr>
            <a:lvl3pPr marL="685800" indent="0" algn="r">
              <a:lnSpc>
                <a:spcPts val="800"/>
              </a:lnSpc>
              <a:spcBef>
                <a:spcPts val="0"/>
              </a:spcBef>
              <a:buNone/>
              <a:defRPr sz="700">
                <a:latin typeface="Univers 45 Light" charset="0"/>
                <a:ea typeface="Univers 45 Light" charset="0"/>
                <a:cs typeface="Univers 45 Light" charset="0"/>
              </a:defRPr>
            </a:lvl3pPr>
            <a:lvl4pPr marL="1028700" indent="0" algn="r">
              <a:lnSpc>
                <a:spcPts val="800"/>
              </a:lnSpc>
              <a:spcBef>
                <a:spcPts val="0"/>
              </a:spcBef>
              <a:buNone/>
              <a:defRPr sz="700">
                <a:latin typeface="Univers 45 Light" charset="0"/>
                <a:ea typeface="Univers 45 Light" charset="0"/>
                <a:cs typeface="Univers 45 Light" charset="0"/>
              </a:defRPr>
            </a:lvl4pPr>
            <a:lvl5pPr marL="1371600" indent="0" algn="r">
              <a:lnSpc>
                <a:spcPts val="800"/>
              </a:lnSpc>
              <a:spcBef>
                <a:spcPts val="0"/>
              </a:spcBef>
              <a:buNone/>
              <a:defRPr sz="700">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3"/>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3"/>
          <p:cNvSpPr>
            <a:spLocks noGrp="1"/>
          </p:cNvSpPr>
          <p:nvPr>
            <p:ph type="pic" sz="quarter" idx="14"/>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21209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 White Graphics">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4400"/>
          </a:xfrm>
        </p:spPr>
        <p:txBody>
          <a:bodyPr anchor="ctr"/>
          <a:lstStyle>
            <a:lvl1pPr marL="0" indent="0" algn="ctr">
              <a:buNone/>
              <a:defRPr>
                <a:latin typeface="Arial" charset="0"/>
                <a:ea typeface="Arial" charset="0"/>
                <a:cs typeface="Arial" charset="0"/>
              </a:defRPr>
            </a:lvl1pPr>
          </a:lstStyle>
          <a:p>
            <a:r>
              <a:rPr lang="en-US"/>
              <a:t>Click icon to add picture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04000"/>
            <a:ext cx="637032" cy="624840"/>
          </a:xfrm>
          <a:prstGeom prst="rect">
            <a:avLst/>
          </a:prstGeom>
        </p:spPr>
      </p:pic>
      <p:cxnSp>
        <p:nvCxnSpPr>
          <p:cNvPr id="14" name="Straight Connector 13"/>
          <p:cNvCxnSpPr/>
          <p:nvPr userDrawn="1"/>
        </p:nvCxnSpPr>
        <p:spPr>
          <a:xfrm>
            <a:off x="360000" y="360000"/>
            <a:ext cx="842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latin typeface="Univers 45 Light" charset="0"/>
                <a:ea typeface="Univers 45 Light" charset="0"/>
                <a:cs typeface="Univers 45 Light" charset="0"/>
              </a:defRPr>
            </a:lvl1pPr>
            <a:lvl2pPr marL="342900" indent="0" algn="r">
              <a:lnSpc>
                <a:spcPts val="800"/>
              </a:lnSpc>
              <a:spcBef>
                <a:spcPts val="0"/>
              </a:spcBef>
              <a:buNone/>
              <a:defRPr sz="700">
                <a:latin typeface="Univers 45 Light" charset="0"/>
                <a:ea typeface="Univers 45 Light" charset="0"/>
                <a:cs typeface="Univers 45 Light" charset="0"/>
              </a:defRPr>
            </a:lvl2pPr>
            <a:lvl3pPr marL="685800" indent="0" algn="r">
              <a:lnSpc>
                <a:spcPts val="800"/>
              </a:lnSpc>
              <a:spcBef>
                <a:spcPts val="0"/>
              </a:spcBef>
              <a:buNone/>
              <a:defRPr sz="700">
                <a:latin typeface="Univers 45 Light" charset="0"/>
                <a:ea typeface="Univers 45 Light" charset="0"/>
                <a:cs typeface="Univers 45 Light" charset="0"/>
              </a:defRPr>
            </a:lvl3pPr>
            <a:lvl4pPr marL="1028700" indent="0" algn="r">
              <a:lnSpc>
                <a:spcPts val="800"/>
              </a:lnSpc>
              <a:spcBef>
                <a:spcPts val="0"/>
              </a:spcBef>
              <a:buNone/>
              <a:defRPr sz="700">
                <a:latin typeface="Univers 45 Light" charset="0"/>
                <a:ea typeface="Univers 45 Light" charset="0"/>
                <a:cs typeface="Univers 45 Light" charset="0"/>
              </a:defRPr>
            </a:lvl4pPr>
            <a:lvl5pPr marL="1371600" indent="0" algn="r">
              <a:lnSpc>
                <a:spcPts val="800"/>
              </a:lnSpc>
              <a:spcBef>
                <a:spcPts val="0"/>
              </a:spcBef>
              <a:buNone/>
              <a:defRPr sz="700">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3"/>
          <p:cNvSpPr>
            <a:spLocks noGrp="1"/>
          </p:cNvSpPr>
          <p:nvPr>
            <p:ph type="pic" sz="quarter" idx="13"/>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1042929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 DkGrey Graphics">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4400"/>
          </a:xfrm>
        </p:spPr>
        <p:txBody>
          <a:bodyPr anchor="ctr"/>
          <a:lstStyle>
            <a:lvl1pPr marL="0" indent="0" algn="ctr">
              <a:buNone/>
              <a:defRPr>
                <a:latin typeface="Arial" charset="0"/>
                <a:ea typeface="Arial" charset="0"/>
                <a:cs typeface="Arial" charset="0"/>
              </a:defRPr>
            </a:lvl1pPr>
          </a:lstStyle>
          <a:p>
            <a:r>
              <a:rPr lang="en-US"/>
              <a:t>Click icon to add picture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04000"/>
            <a:ext cx="637032" cy="624840"/>
          </a:xfrm>
          <a:prstGeom prst="rect">
            <a:avLst/>
          </a:prstGeom>
        </p:spPr>
      </p:pic>
      <p:cxnSp>
        <p:nvCxnSpPr>
          <p:cNvPr id="14" name="Straight Connector 13"/>
          <p:cNvCxnSpPr/>
          <p:nvPr userDrawn="1"/>
        </p:nvCxnSpPr>
        <p:spPr>
          <a:xfrm>
            <a:off x="360000" y="360000"/>
            <a:ext cx="842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solidFill>
                  <a:schemeClr val="tx2"/>
                </a:solidFill>
                <a:latin typeface="Univers 45 Light" charset="0"/>
                <a:ea typeface="Univers 45 Light" charset="0"/>
                <a:cs typeface="Univers 45 Light" charset="0"/>
              </a:defRPr>
            </a:lvl1pPr>
            <a:lvl2pPr marL="342900" indent="0" algn="r">
              <a:lnSpc>
                <a:spcPts val="800"/>
              </a:lnSpc>
              <a:spcBef>
                <a:spcPts val="0"/>
              </a:spcBef>
              <a:buNone/>
              <a:defRPr sz="700">
                <a:solidFill>
                  <a:schemeClr val="tx2"/>
                </a:solidFill>
                <a:latin typeface="Univers 45 Light" charset="0"/>
                <a:ea typeface="Univers 45 Light" charset="0"/>
                <a:cs typeface="Univers 45 Light" charset="0"/>
              </a:defRPr>
            </a:lvl2pPr>
            <a:lvl3pPr marL="685800" indent="0" algn="r">
              <a:lnSpc>
                <a:spcPts val="800"/>
              </a:lnSpc>
              <a:spcBef>
                <a:spcPts val="0"/>
              </a:spcBef>
              <a:buNone/>
              <a:defRPr sz="700">
                <a:solidFill>
                  <a:schemeClr val="tx2"/>
                </a:solidFill>
                <a:latin typeface="Univers 45 Light" charset="0"/>
                <a:ea typeface="Univers 45 Light" charset="0"/>
                <a:cs typeface="Univers 45 Light" charset="0"/>
              </a:defRPr>
            </a:lvl3pPr>
            <a:lvl4pPr marL="1028700" indent="0" algn="r">
              <a:lnSpc>
                <a:spcPts val="800"/>
              </a:lnSpc>
              <a:spcBef>
                <a:spcPts val="0"/>
              </a:spcBef>
              <a:buNone/>
              <a:defRPr sz="700">
                <a:solidFill>
                  <a:schemeClr val="tx2"/>
                </a:solidFill>
                <a:latin typeface="Univers 45 Light" charset="0"/>
                <a:ea typeface="Univers 45 Light" charset="0"/>
                <a:cs typeface="Univers 45 Light" charset="0"/>
              </a:defRPr>
            </a:lvl4pPr>
            <a:lvl5pPr marL="1371600" indent="0" algn="r">
              <a:lnSpc>
                <a:spcPts val="800"/>
              </a:lnSpc>
              <a:spcBef>
                <a:spcPts val="0"/>
              </a:spcBef>
              <a:buNone/>
              <a:defRPr sz="700">
                <a:solidFill>
                  <a:schemeClr val="tx2"/>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solidFill>
                  <a:schemeClr val="tx2"/>
                </a:solidFill>
              </a:defRPr>
            </a:lvl1pPr>
            <a:lvl2pPr marL="342900" indent="0">
              <a:buNone/>
              <a:tabLst>
                <a:tab pos="972000" algn="l"/>
              </a:tabLst>
              <a:defRPr sz="750" b="1">
                <a:solidFill>
                  <a:schemeClr val="tx2"/>
                </a:solidFill>
              </a:defRPr>
            </a:lvl2pPr>
            <a:lvl3pPr marL="685800" indent="0">
              <a:buNone/>
              <a:tabLst>
                <a:tab pos="972000" algn="l"/>
              </a:tabLst>
              <a:defRPr sz="750" b="1">
                <a:solidFill>
                  <a:schemeClr val="tx2"/>
                </a:solidFill>
              </a:defRPr>
            </a:lvl3pPr>
            <a:lvl4pPr marL="1028700" indent="0">
              <a:buNone/>
              <a:tabLst>
                <a:tab pos="972000" algn="l"/>
              </a:tabLst>
              <a:defRPr sz="750" b="1">
                <a:solidFill>
                  <a:schemeClr val="tx2"/>
                </a:solidFill>
              </a:defRPr>
            </a:lvl4pPr>
            <a:lvl5pPr marL="1371600" indent="0">
              <a:buNone/>
              <a:tabLst>
                <a:tab pos="972000" algn="l"/>
              </a:tabLst>
              <a:defRPr sz="750" b="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3"/>
          <p:cNvSpPr>
            <a:spLocks noGrp="1"/>
          </p:cNvSpPr>
          <p:nvPr>
            <p:ph type="pic" sz="quarter" idx="13"/>
          </p:nvPr>
        </p:nvSpPr>
        <p:spPr>
          <a:xfrm>
            <a:off x="360000" y="4867200"/>
            <a:ext cx="72000" cy="75600"/>
          </a:xfrm>
        </p:spPr>
        <p:txBody>
          <a:bodyPr>
            <a:normAutofit/>
          </a:bodyPr>
          <a:lstStyle>
            <a:lvl1pPr marL="0" indent="0">
              <a:buNone/>
              <a:defRPr sz="600">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30782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mp; Image">
    <p:bg>
      <p:bgPr>
        <a:solidFill>
          <a:schemeClr val="accent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4400"/>
          </a:xfrm>
        </p:spPr>
        <p:txBody>
          <a:bodyPr anchor="ctr"/>
          <a:lstStyle>
            <a:lvl1pPr marL="0" indent="0" algn="ctr">
              <a:buNone/>
              <a:defRPr>
                <a:latin typeface="Arial" charset="0"/>
                <a:ea typeface="Arial" charset="0"/>
                <a:cs typeface="Arial" charset="0"/>
              </a:defRPr>
            </a:lvl1pPr>
          </a:lstStyle>
          <a:p>
            <a:r>
              <a:rPr lang="en-US"/>
              <a:t>Click icon to add picture</a:t>
            </a:r>
          </a:p>
        </p:txBody>
      </p:sp>
      <p:sp>
        <p:nvSpPr>
          <p:cNvPr id="2" name="Title 1"/>
          <p:cNvSpPr>
            <a:spLocks noGrp="1"/>
          </p:cNvSpPr>
          <p:nvPr>
            <p:ph type="ctrTitle"/>
          </p:nvPr>
        </p:nvSpPr>
        <p:spPr>
          <a:xfrm>
            <a:off x="360000" y="2382581"/>
            <a:ext cx="5400000" cy="1217420"/>
          </a:xfrm>
        </p:spPr>
        <p:txBody>
          <a:bodyPr anchor="b">
            <a:normAutofit/>
          </a:bodyPr>
          <a:lstStyle>
            <a:lvl1pPr algn="l">
              <a:lnSpc>
                <a:spcPts val="4050"/>
              </a:lnSpc>
              <a:defRPr sz="3900" b="1" i="0">
                <a:latin typeface="Georgia" charset="0"/>
                <a:ea typeface="Georgia" charset="0"/>
                <a:cs typeface="Georgia"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60000" y="3765421"/>
            <a:ext cx="5400000" cy="561544"/>
          </a:xfrm>
        </p:spPr>
        <p:txBody>
          <a:bodyPr anchor="t">
            <a:noAutofit/>
          </a:bodyPr>
          <a:lstStyle>
            <a:lvl1pPr marL="0" indent="0" algn="l">
              <a:lnSpc>
                <a:spcPts val="1560"/>
              </a:lnSpc>
              <a:spcBef>
                <a:spcPts val="0"/>
              </a:spcBef>
              <a:buNone/>
              <a:defRPr sz="2700">
                <a:latin typeface="Arial" charset="0"/>
                <a:ea typeface="Arial" charset="0"/>
                <a:cs typeface="Arial" charset="0"/>
              </a:defRPr>
            </a:lvl1pPr>
            <a:lvl2pPr marL="342900" indent="0" algn="l">
              <a:spcBef>
                <a:spcPts val="0"/>
              </a:spcBef>
              <a:buNone/>
              <a:defRPr sz="2700">
                <a:latin typeface="Arial" charset="0"/>
                <a:ea typeface="Arial" charset="0"/>
                <a:cs typeface="Arial" charset="0"/>
              </a:defRPr>
            </a:lvl2pPr>
            <a:lvl3pPr marL="685800" indent="0" algn="l">
              <a:spcBef>
                <a:spcPts val="0"/>
              </a:spcBef>
              <a:buNone/>
              <a:defRPr sz="2700">
                <a:latin typeface="Arial" charset="0"/>
                <a:ea typeface="Arial" charset="0"/>
                <a:cs typeface="Arial" charset="0"/>
              </a:defRPr>
            </a:lvl3pPr>
            <a:lvl4pPr marL="1028700" indent="0" algn="l">
              <a:spcBef>
                <a:spcPts val="0"/>
              </a:spcBef>
              <a:buNone/>
              <a:defRPr sz="2700">
                <a:latin typeface="Arial" charset="0"/>
                <a:ea typeface="Arial" charset="0"/>
                <a:cs typeface="Arial" charset="0"/>
              </a:defRPr>
            </a:lvl4pPr>
            <a:lvl5pPr marL="1371600" indent="0" algn="l">
              <a:spcBef>
                <a:spcPts val="0"/>
              </a:spcBef>
              <a:buNone/>
              <a:defRPr sz="27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04000"/>
            <a:ext cx="637032" cy="624840"/>
          </a:xfrm>
          <a:prstGeom prst="rect">
            <a:avLst/>
          </a:prstGeom>
        </p:spPr>
      </p:pic>
      <p:cxnSp>
        <p:nvCxnSpPr>
          <p:cNvPr id="14" name="Straight Connector 13"/>
          <p:cNvCxnSpPr/>
          <p:nvPr userDrawn="1"/>
        </p:nvCxnSpPr>
        <p:spPr>
          <a:xfrm>
            <a:off x="360000" y="360000"/>
            <a:ext cx="842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360362" y="4368483"/>
            <a:ext cx="5399637" cy="368300"/>
          </a:xfrm>
        </p:spPr>
        <p:txBody>
          <a:bodyPr anchor="b">
            <a:noAutofit/>
          </a:bodyPr>
          <a:lstStyle>
            <a:lvl1pPr marL="0" indent="0">
              <a:spcBef>
                <a:spcPts val="0"/>
              </a:spcBef>
              <a:buNone/>
              <a:defRPr sz="1400"/>
            </a:lvl1pPr>
            <a:lvl2pPr marL="342900" indent="0">
              <a:spcBef>
                <a:spcPts val="0"/>
              </a:spcBef>
              <a:buNone/>
              <a:defRPr sz="1400"/>
            </a:lvl2pPr>
            <a:lvl3pPr marL="685800" indent="0">
              <a:spcBef>
                <a:spcPts val="0"/>
              </a:spcBef>
              <a:buNone/>
              <a:defRPr sz="1400"/>
            </a:lvl3pPr>
            <a:lvl4pPr marL="1028700" indent="0">
              <a:spcBef>
                <a:spcPts val="0"/>
              </a:spcBef>
              <a:buNone/>
              <a:defRPr sz="1400"/>
            </a:lvl4pPr>
            <a:lvl5pPr marL="1371600" indent="0">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4"/>
          </p:nvPr>
        </p:nvSpPr>
        <p:spPr>
          <a:xfrm>
            <a:off x="360363" y="2022475"/>
            <a:ext cx="5399636" cy="263525"/>
          </a:xfrm>
        </p:spPr>
        <p:txBody>
          <a:bodyPr>
            <a:noAutofit/>
          </a:bodyPr>
          <a:lstStyle>
            <a:lvl1pPr marL="0" indent="0">
              <a:spcBef>
                <a:spcPts val="0"/>
              </a:spcBef>
              <a:buNone/>
              <a:defRPr sz="1400">
                <a:latin typeface="Arial" charset="0"/>
                <a:ea typeface="Arial" charset="0"/>
                <a:cs typeface="Arial" charset="0"/>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latin typeface="Univers 45 Light" charset="0"/>
                <a:ea typeface="Univers 45 Light" charset="0"/>
                <a:cs typeface="Univers 45 Light" charset="0"/>
              </a:defRPr>
            </a:lvl1pPr>
            <a:lvl2pPr marL="342900" indent="0" algn="r">
              <a:lnSpc>
                <a:spcPts val="800"/>
              </a:lnSpc>
              <a:spcBef>
                <a:spcPts val="0"/>
              </a:spcBef>
              <a:buNone/>
              <a:defRPr sz="700">
                <a:latin typeface="Univers 45 Light" charset="0"/>
                <a:ea typeface="Univers 45 Light" charset="0"/>
                <a:cs typeface="Univers 45 Light" charset="0"/>
              </a:defRPr>
            </a:lvl2pPr>
            <a:lvl3pPr marL="685800" indent="0" algn="r">
              <a:lnSpc>
                <a:spcPts val="800"/>
              </a:lnSpc>
              <a:spcBef>
                <a:spcPts val="0"/>
              </a:spcBef>
              <a:buNone/>
              <a:defRPr sz="700">
                <a:latin typeface="Univers 45 Light" charset="0"/>
                <a:ea typeface="Univers 45 Light" charset="0"/>
                <a:cs typeface="Univers 45 Light" charset="0"/>
              </a:defRPr>
            </a:lvl3pPr>
            <a:lvl4pPr marL="1028700" indent="0" algn="r">
              <a:lnSpc>
                <a:spcPts val="800"/>
              </a:lnSpc>
              <a:spcBef>
                <a:spcPts val="0"/>
              </a:spcBef>
              <a:buNone/>
              <a:defRPr sz="700">
                <a:latin typeface="Univers 45 Light" charset="0"/>
                <a:ea typeface="Univers 45 Light" charset="0"/>
                <a:cs typeface="Univers 45 Light" charset="0"/>
              </a:defRPr>
            </a:lvl4pPr>
            <a:lvl5pPr marL="1371600" indent="0" algn="r">
              <a:lnSpc>
                <a:spcPts val="800"/>
              </a:lnSpc>
              <a:spcBef>
                <a:spcPts val="0"/>
              </a:spcBef>
              <a:buNone/>
              <a:defRPr sz="700">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3"/>
          <p:cNvSpPr>
            <a:spLocks noGrp="1"/>
          </p:cNvSpPr>
          <p:nvPr>
            <p:ph type="pic" sz="quarter" idx="16"/>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175589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498400" y="360000"/>
            <a:ext cx="628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p:cNvSpPr>
            <a:spLocks noGrp="1"/>
          </p:cNvSpPr>
          <p:nvPr>
            <p:ph type="pic" sz="quarter" idx="13"/>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1855798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2498400" y="505060"/>
            <a:ext cx="6285600" cy="4107580"/>
          </a:xfrm>
        </p:spPr>
        <p:txBody>
          <a:bodyPr>
            <a:noAutofit/>
          </a:bodyPr>
          <a:lstStyle>
            <a:lvl1pPr marL="360000" indent="-360000">
              <a:lnSpc>
                <a:spcPts val="2500"/>
              </a:lnSpc>
              <a:spcBef>
                <a:spcPts val="0"/>
              </a:spcBef>
              <a:buFont typeface="+mj-lt"/>
              <a:buAutoNum type="arabicPeriod"/>
              <a:defRPr sz="2100" b="1">
                <a:latin typeface="+mj-lt"/>
                <a:ea typeface="Arial" charset="0"/>
                <a:cs typeface="Arial" charset="0"/>
              </a:defRPr>
            </a:lvl1pPr>
            <a:lvl2pPr marL="342900" indent="0">
              <a:spcBef>
                <a:spcPts val="0"/>
              </a:spcBef>
              <a:buNone/>
              <a:defRPr sz="1600">
                <a:latin typeface="+mj-lt"/>
              </a:defRPr>
            </a:lvl2pPr>
            <a:lvl3pPr marL="685800" indent="0">
              <a:spcBef>
                <a:spcPts val="0"/>
              </a:spcBef>
              <a:buNone/>
              <a:defRPr sz="1400">
                <a:latin typeface="+mj-lt"/>
              </a:defRPr>
            </a:lvl3pPr>
            <a:lvl4pPr marL="1028700" indent="0">
              <a:spcBef>
                <a:spcPts val="0"/>
              </a:spcBef>
              <a:buNone/>
              <a:defRPr sz="1200">
                <a:latin typeface="+mj-lt"/>
              </a:defRPr>
            </a:lvl4pPr>
            <a:lvl5pPr marL="1371600" indent="0">
              <a:spcBef>
                <a:spcPts val="0"/>
              </a:spcBef>
              <a:buNone/>
              <a:defRPr sz="10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a:xfrm>
            <a:off x="2498400" y="360000"/>
            <a:ext cx="628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3"/>
          <p:cNvSpPr>
            <a:spLocks noGrp="1"/>
          </p:cNvSpPr>
          <p:nvPr>
            <p:ph type="pic" sz="quarter" idx="13"/>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127688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360001" y="360000"/>
            <a:ext cx="200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2498399" y="505060"/>
            <a:ext cx="3240000" cy="4107580"/>
          </a:xfrm>
        </p:spPr>
        <p:txBody>
          <a:bodyPr>
            <a:noAutofit/>
          </a:bodyPr>
          <a:lstStyle>
            <a:lvl1pPr marL="0" indent="0">
              <a:lnSpc>
                <a:spcPts val="2500"/>
              </a:lnSpc>
              <a:spcBef>
                <a:spcPts val="0"/>
              </a:spcBef>
              <a:buFont typeface="+mj-lt"/>
              <a:buNone/>
              <a:defRPr sz="2200" b="1" i="1">
                <a:latin typeface="+mj-lt"/>
                <a:ea typeface="Arial" charset="0"/>
                <a:cs typeface="Arial" charset="0"/>
              </a:defRPr>
            </a:lvl1pPr>
            <a:lvl2pPr marL="0" indent="0">
              <a:lnSpc>
                <a:spcPct val="90000"/>
              </a:lnSpc>
              <a:spcBef>
                <a:spcPts val="1800"/>
              </a:spcBef>
              <a:buNone/>
              <a:defRPr sz="1400">
                <a:latin typeface="+mn-lt"/>
              </a:defRPr>
            </a:lvl2pPr>
            <a:lvl3pPr marL="685800" indent="0">
              <a:spcBef>
                <a:spcPts val="0"/>
              </a:spcBef>
              <a:buNone/>
              <a:defRPr sz="1400">
                <a:latin typeface="+mj-lt"/>
              </a:defRPr>
            </a:lvl3pPr>
            <a:lvl4pPr marL="1028700" indent="0">
              <a:spcBef>
                <a:spcPts val="0"/>
              </a:spcBef>
              <a:buNone/>
              <a:defRPr sz="1200">
                <a:latin typeface="+mj-lt"/>
              </a:defRPr>
            </a:lvl4pPr>
            <a:lvl5pPr marL="1371600" indent="0">
              <a:spcBef>
                <a:spcPts val="0"/>
              </a:spcBef>
              <a:buNone/>
              <a:defRPr sz="10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a:xfrm>
            <a:off x="2498400" y="360000"/>
            <a:ext cx="628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p:cNvSpPr>
            <a:spLocks noGrp="1"/>
          </p:cNvSpPr>
          <p:nvPr>
            <p:ph type="pic" sz="quarter" idx="13"/>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208278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2498399" y="505060"/>
            <a:ext cx="3240000" cy="4107580"/>
          </a:xfrm>
        </p:spPr>
        <p:txBody>
          <a:bodyPr>
            <a:noAutofit/>
          </a:bodyPr>
          <a:lstStyle>
            <a:lvl1pPr marL="0" indent="0">
              <a:lnSpc>
                <a:spcPts val="1600"/>
              </a:lnSpc>
              <a:spcBef>
                <a:spcPts val="0"/>
              </a:spcBef>
              <a:buFont typeface="+mj-lt"/>
              <a:buNone/>
              <a:defRPr sz="1600" b="0">
                <a:latin typeface="+mn-lt"/>
                <a:ea typeface="Arial" charset="0"/>
                <a:cs typeface="Arial" charset="0"/>
              </a:defRPr>
            </a:lvl1pPr>
            <a:lvl2pPr marL="342900" indent="0">
              <a:spcBef>
                <a:spcPts val="0"/>
              </a:spcBef>
              <a:buNone/>
              <a:defRPr sz="1400">
                <a:latin typeface="+mn-lt"/>
              </a:defRPr>
            </a:lvl2pPr>
            <a:lvl3pPr marL="685800" indent="0">
              <a:spcBef>
                <a:spcPts val="0"/>
              </a:spcBef>
              <a:buNone/>
              <a:defRPr sz="1200">
                <a:latin typeface="+mn-lt"/>
              </a:defRPr>
            </a:lvl3pPr>
            <a:lvl4pPr marL="1028700" indent="0">
              <a:spcBef>
                <a:spcPts val="0"/>
              </a:spcBef>
              <a:buNone/>
              <a:defRPr sz="1000">
                <a:latin typeface="+mn-lt"/>
              </a:defRPr>
            </a:lvl4pPr>
            <a:lvl5pPr marL="1371600" indent="0">
              <a:spcBef>
                <a:spcPts val="0"/>
              </a:spcBef>
              <a:buNone/>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a:xfrm>
            <a:off x="2498400" y="360000"/>
            <a:ext cx="628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lvl1pPr>
            <a:lvl2pPr marL="342900" indent="0">
              <a:buNone/>
              <a:tabLst>
                <a:tab pos="972000" algn="l"/>
              </a:tabLst>
              <a:defRPr sz="750" b="1"/>
            </a:lvl2pPr>
            <a:lvl3pPr marL="685800" indent="0">
              <a:buNone/>
              <a:tabLst>
                <a:tab pos="972000" algn="l"/>
              </a:tabLst>
              <a:defRPr sz="750" b="1"/>
            </a:lvl3pPr>
            <a:lvl4pPr marL="1028700" indent="0">
              <a:buNone/>
              <a:tabLst>
                <a:tab pos="972000" algn="l"/>
              </a:tabLst>
              <a:defRPr sz="750" b="1"/>
            </a:lvl4pPr>
            <a:lvl5pPr marL="1371600" indent="0">
              <a:buNone/>
              <a:tabLst>
                <a:tab pos="972000" algn="l"/>
              </a:tabLst>
              <a:defRPr sz="7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3"/>
          <p:cNvSpPr>
            <a:spLocks noGrp="1"/>
          </p:cNvSpPr>
          <p:nvPr>
            <p:ph type="pic" sz="quarter" idx="13"/>
          </p:nvPr>
        </p:nvSpPr>
        <p:spPr>
          <a:xfrm>
            <a:off x="360000" y="4867200"/>
            <a:ext cx="72000" cy="75600"/>
          </a:xfrm>
        </p:spPr>
        <p:txBody>
          <a:bodyPr>
            <a:normAutofit/>
          </a:bodyPr>
          <a:lstStyle>
            <a:lvl1pPr marL="0" indent="0">
              <a:buNone/>
              <a:defRPr sz="600"/>
            </a:lvl1pPr>
          </a:lstStyle>
          <a:p>
            <a:r>
              <a:rPr lang="en-US"/>
              <a:t>Click icon to add picture</a:t>
            </a:r>
            <a:endParaRPr lang="en-US" dirty="0"/>
          </a:p>
        </p:txBody>
      </p:sp>
    </p:spTree>
    <p:extLst>
      <p:ext uri="{BB962C8B-B14F-4D97-AF65-F5344CB8AC3E}">
        <p14:creationId xmlns:p14="http://schemas.microsoft.com/office/powerpoint/2010/main" val="69150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solidFill>
                  <a:schemeClr val="accent1"/>
                </a:solidFill>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2498400" y="505060"/>
            <a:ext cx="3060000" cy="4107580"/>
          </a:xfrm>
        </p:spPr>
        <p:txBody>
          <a:bodyPr>
            <a:noAutofit/>
          </a:bodyPr>
          <a:lstStyle>
            <a:lvl1pPr marL="0" indent="0">
              <a:lnSpc>
                <a:spcPct val="90000"/>
              </a:lnSpc>
              <a:spcBef>
                <a:spcPts val="0"/>
              </a:spcBef>
              <a:buFont typeface="Arial" charset="0"/>
              <a:buNone/>
              <a:defRPr sz="1600" b="1">
                <a:solidFill>
                  <a:schemeClr val="tx2"/>
                </a:solidFill>
                <a:latin typeface="+mn-lt"/>
                <a:ea typeface="Arial" charset="0"/>
                <a:cs typeface="Arial" charset="0"/>
              </a:defRPr>
            </a:lvl1pPr>
            <a:lvl2pPr marL="216000" indent="-216000">
              <a:spcBef>
                <a:spcPts val="600"/>
              </a:spcBef>
              <a:buFont typeface="Arial" charset="0"/>
              <a:buChar char="•"/>
              <a:defRPr sz="1600">
                <a:solidFill>
                  <a:schemeClr val="tx2"/>
                </a:solidFill>
                <a:latin typeface="+mn-lt"/>
              </a:defRPr>
            </a:lvl2pPr>
            <a:lvl3pPr marL="217800" indent="0">
              <a:spcBef>
                <a:spcPts val="0"/>
              </a:spcBef>
              <a:buNone/>
              <a:defRPr sz="1400">
                <a:solidFill>
                  <a:schemeClr val="tx2"/>
                </a:solidFill>
                <a:latin typeface="+mn-lt"/>
              </a:defRPr>
            </a:lvl3pPr>
            <a:lvl4pPr marL="432000" indent="0">
              <a:spcBef>
                <a:spcPts val="0"/>
              </a:spcBef>
              <a:buNone/>
              <a:defRPr sz="1200">
                <a:solidFill>
                  <a:schemeClr val="tx2"/>
                </a:solidFill>
                <a:latin typeface="+mn-lt"/>
              </a:defRPr>
            </a:lvl4pPr>
            <a:lvl5pPr marL="648000" indent="0">
              <a:spcBef>
                <a:spcPts val="0"/>
              </a:spcBef>
              <a:buNone/>
              <a:defRPr sz="100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a:xfrm>
            <a:off x="2498400" y="360000"/>
            <a:ext cx="6285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5"/>
          </p:nvPr>
        </p:nvSpPr>
        <p:spPr>
          <a:xfrm>
            <a:off x="5724000" y="501250"/>
            <a:ext cx="3060000" cy="410845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solidFill>
                  <a:schemeClr val="tx2"/>
                </a:solidFill>
              </a:defRPr>
            </a:lvl1pPr>
            <a:lvl2pPr marL="342900" indent="0">
              <a:buNone/>
              <a:tabLst>
                <a:tab pos="972000" algn="l"/>
              </a:tabLst>
              <a:defRPr sz="750" b="1">
                <a:solidFill>
                  <a:schemeClr val="tx2"/>
                </a:solidFill>
              </a:defRPr>
            </a:lvl2pPr>
            <a:lvl3pPr marL="685800" indent="0">
              <a:buNone/>
              <a:tabLst>
                <a:tab pos="972000" algn="l"/>
              </a:tabLst>
              <a:defRPr sz="750" b="1">
                <a:solidFill>
                  <a:schemeClr val="tx2"/>
                </a:solidFill>
              </a:defRPr>
            </a:lvl3pPr>
            <a:lvl4pPr marL="1028700" indent="0">
              <a:buNone/>
              <a:tabLst>
                <a:tab pos="972000" algn="l"/>
              </a:tabLst>
              <a:defRPr sz="750" b="1">
                <a:solidFill>
                  <a:schemeClr val="tx2"/>
                </a:solidFill>
              </a:defRPr>
            </a:lvl4pPr>
            <a:lvl5pPr marL="1371600" indent="0">
              <a:buNone/>
              <a:tabLst>
                <a:tab pos="972000" algn="l"/>
              </a:tabLst>
              <a:defRPr sz="750" b="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3"/>
          <p:cNvSpPr>
            <a:spLocks noGrp="1"/>
          </p:cNvSpPr>
          <p:nvPr>
            <p:ph type="pic" sz="quarter" idx="13"/>
          </p:nvPr>
        </p:nvSpPr>
        <p:spPr>
          <a:xfrm>
            <a:off x="360000" y="4867200"/>
            <a:ext cx="72000" cy="75600"/>
          </a:xfrm>
        </p:spPr>
        <p:txBody>
          <a:bodyPr>
            <a:normAutofit/>
          </a:bodyPr>
          <a:lstStyle>
            <a:lvl1pPr marL="0" indent="0">
              <a:buNone/>
              <a:defRPr sz="600">
                <a:solidFill>
                  <a:schemeClr val="tx2"/>
                </a:solidFill>
              </a:defRPr>
            </a:lvl1pPr>
          </a:lstStyle>
          <a:p>
            <a:r>
              <a:rPr lang="en-US"/>
              <a:t>Click icon to add picture</a:t>
            </a:r>
            <a:endParaRPr lang="en-US" dirty="0"/>
          </a:p>
        </p:txBody>
      </p:sp>
      <p:sp>
        <p:nvSpPr>
          <p:cNvPr id="12"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solidFill>
                  <a:schemeClr val="tx2"/>
                </a:solidFill>
                <a:latin typeface="Univers 45 Light" charset="0"/>
                <a:ea typeface="Univers 45 Light" charset="0"/>
                <a:cs typeface="Univers 45 Light" charset="0"/>
              </a:defRPr>
            </a:lvl1pPr>
            <a:lvl2pPr marL="342900" indent="0" algn="r">
              <a:lnSpc>
                <a:spcPts val="800"/>
              </a:lnSpc>
              <a:spcBef>
                <a:spcPts val="0"/>
              </a:spcBef>
              <a:buNone/>
              <a:defRPr sz="700">
                <a:solidFill>
                  <a:schemeClr val="tx2"/>
                </a:solidFill>
                <a:latin typeface="Univers 45 Light" charset="0"/>
                <a:ea typeface="Univers 45 Light" charset="0"/>
                <a:cs typeface="Univers 45 Light" charset="0"/>
              </a:defRPr>
            </a:lvl2pPr>
            <a:lvl3pPr marL="685800" indent="0" algn="r">
              <a:lnSpc>
                <a:spcPts val="800"/>
              </a:lnSpc>
              <a:spcBef>
                <a:spcPts val="0"/>
              </a:spcBef>
              <a:buNone/>
              <a:defRPr sz="700">
                <a:solidFill>
                  <a:schemeClr val="tx2"/>
                </a:solidFill>
                <a:latin typeface="Univers 45 Light" charset="0"/>
                <a:ea typeface="Univers 45 Light" charset="0"/>
                <a:cs typeface="Univers 45 Light" charset="0"/>
              </a:defRPr>
            </a:lvl3pPr>
            <a:lvl4pPr marL="1028700" indent="0" algn="r">
              <a:lnSpc>
                <a:spcPts val="800"/>
              </a:lnSpc>
              <a:spcBef>
                <a:spcPts val="0"/>
              </a:spcBef>
              <a:buNone/>
              <a:defRPr sz="700">
                <a:solidFill>
                  <a:schemeClr val="tx2"/>
                </a:solidFill>
                <a:latin typeface="Univers 45 Light" charset="0"/>
                <a:ea typeface="Univers 45 Light" charset="0"/>
                <a:cs typeface="Univers 45 Light" charset="0"/>
              </a:defRPr>
            </a:lvl4pPr>
            <a:lvl5pPr marL="1371600" indent="0" algn="r">
              <a:lnSpc>
                <a:spcPts val="800"/>
              </a:lnSpc>
              <a:spcBef>
                <a:spcPts val="0"/>
              </a:spcBef>
              <a:buNone/>
              <a:defRPr sz="700">
                <a:solidFill>
                  <a:schemeClr val="tx2"/>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073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Picture Whit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2498725" y="0"/>
            <a:ext cx="6645275" cy="5143500"/>
          </a:xfrm>
        </p:spPr>
        <p:txBody>
          <a:bodyPr anchor="ctr"/>
          <a:lstStyle>
            <a:lvl1pPr marL="0" indent="0" algn="ctr">
              <a:buNone/>
              <a:defRPr>
                <a:solidFill>
                  <a:schemeClr val="tx2"/>
                </a:solidFill>
              </a:defRPr>
            </a:lvl1pPr>
          </a:lstStyle>
          <a:p>
            <a:r>
              <a:rPr lang="en-US"/>
              <a:t>Click icon to add picture</a:t>
            </a:r>
          </a:p>
        </p:txBody>
      </p:sp>
      <p:sp>
        <p:nvSpPr>
          <p:cNvPr id="2" name="Title 1"/>
          <p:cNvSpPr>
            <a:spLocks noGrp="1"/>
          </p:cNvSpPr>
          <p:nvPr>
            <p:ph type="ctrTitle"/>
          </p:nvPr>
        </p:nvSpPr>
        <p:spPr>
          <a:xfrm>
            <a:off x="359999" y="505060"/>
            <a:ext cx="2008801" cy="927500"/>
          </a:xfrm>
        </p:spPr>
        <p:txBody>
          <a:bodyPr anchor="t">
            <a:noAutofit/>
          </a:bodyPr>
          <a:lstStyle>
            <a:lvl1pPr algn="l">
              <a:lnSpc>
                <a:spcPts val="2300"/>
              </a:lnSpc>
              <a:defRPr sz="2100" b="1" i="0">
                <a:solidFill>
                  <a:schemeClr val="accent1"/>
                </a:solidFill>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2008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59999" y="1584960"/>
            <a:ext cx="2008801" cy="3027680"/>
          </a:xfrm>
        </p:spPr>
        <p:txBody>
          <a:bodyPr>
            <a:noAutofit/>
          </a:bodyPr>
          <a:lstStyle>
            <a:lvl1pPr marL="0" indent="0">
              <a:lnSpc>
                <a:spcPct val="90000"/>
              </a:lnSpc>
              <a:spcBef>
                <a:spcPts val="0"/>
              </a:spcBef>
              <a:buFont typeface="Arial" charset="0"/>
              <a:buNone/>
              <a:defRPr sz="1600" b="1">
                <a:solidFill>
                  <a:schemeClr val="tx2"/>
                </a:solidFill>
                <a:latin typeface="+mn-lt"/>
                <a:ea typeface="Arial" charset="0"/>
                <a:cs typeface="Arial" charset="0"/>
              </a:defRPr>
            </a:lvl1pPr>
            <a:lvl2pPr marL="216000" indent="-216000">
              <a:spcBef>
                <a:spcPts val="600"/>
              </a:spcBef>
              <a:buFont typeface="Arial" charset="0"/>
              <a:buChar char="•"/>
              <a:defRPr sz="1600">
                <a:solidFill>
                  <a:schemeClr val="tx2"/>
                </a:solidFill>
                <a:latin typeface="+mn-lt"/>
              </a:defRPr>
            </a:lvl2pPr>
            <a:lvl3pPr marL="217800" indent="0">
              <a:spcBef>
                <a:spcPts val="0"/>
              </a:spcBef>
              <a:buNone/>
              <a:defRPr sz="1400">
                <a:solidFill>
                  <a:schemeClr val="tx2"/>
                </a:solidFill>
                <a:latin typeface="+mn-lt"/>
              </a:defRPr>
            </a:lvl3pPr>
            <a:lvl4pPr marL="432000" indent="0">
              <a:spcBef>
                <a:spcPts val="0"/>
              </a:spcBef>
              <a:buNone/>
              <a:defRPr sz="1200">
                <a:solidFill>
                  <a:schemeClr val="tx2"/>
                </a:solidFill>
                <a:latin typeface="+mn-lt"/>
              </a:defRPr>
            </a:lvl4pPr>
            <a:lvl5pPr marL="648000" indent="0">
              <a:spcBef>
                <a:spcPts val="0"/>
              </a:spcBef>
              <a:buNone/>
              <a:defRPr sz="100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solidFill>
                  <a:schemeClr val="tx2"/>
                </a:solidFill>
              </a:defRPr>
            </a:lvl1pPr>
            <a:lvl2pPr marL="342900" indent="0">
              <a:buNone/>
              <a:tabLst>
                <a:tab pos="972000" algn="l"/>
              </a:tabLst>
              <a:defRPr sz="750" b="1">
                <a:solidFill>
                  <a:schemeClr val="tx2"/>
                </a:solidFill>
              </a:defRPr>
            </a:lvl2pPr>
            <a:lvl3pPr marL="685800" indent="0">
              <a:buNone/>
              <a:tabLst>
                <a:tab pos="972000" algn="l"/>
              </a:tabLst>
              <a:defRPr sz="750" b="1">
                <a:solidFill>
                  <a:schemeClr val="tx2"/>
                </a:solidFill>
              </a:defRPr>
            </a:lvl3pPr>
            <a:lvl4pPr marL="1028700" indent="0">
              <a:buNone/>
              <a:tabLst>
                <a:tab pos="972000" algn="l"/>
              </a:tabLst>
              <a:defRPr sz="750" b="1">
                <a:solidFill>
                  <a:schemeClr val="tx2"/>
                </a:solidFill>
              </a:defRPr>
            </a:lvl4pPr>
            <a:lvl5pPr marL="1371600" indent="0">
              <a:buNone/>
              <a:tabLst>
                <a:tab pos="972000" algn="l"/>
              </a:tabLst>
              <a:defRPr sz="750" b="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3"/>
          <p:cNvSpPr>
            <a:spLocks noGrp="1"/>
          </p:cNvSpPr>
          <p:nvPr>
            <p:ph type="pic" sz="quarter" idx="13"/>
          </p:nvPr>
        </p:nvSpPr>
        <p:spPr>
          <a:xfrm>
            <a:off x="360000" y="4867200"/>
            <a:ext cx="72000" cy="75600"/>
          </a:xfrm>
        </p:spPr>
        <p:txBody>
          <a:bodyPr>
            <a:normAutofit/>
          </a:bodyPr>
          <a:lstStyle>
            <a:lvl1pPr marL="0" indent="0">
              <a:buNone/>
              <a:defRPr sz="600">
                <a:solidFill>
                  <a:schemeClr val="tx2"/>
                </a:solidFill>
              </a:defRPr>
            </a:lvl1pPr>
          </a:lstStyle>
          <a:p>
            <a:r>
              <a:rPr lang="en-US"/>
              <a:t>Click icon to add picture</a:t>
            </a:r>
            <a:endParaRPr lang="en-US" dirty="0"/>
          </a:p>
        </p:txBody>
      </p:sp>
      <p:sp>
        <p:nvSpPr>
          <p:cNvPr id="11"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solidFill>
                  <a:schemeClr val="bg1"/>
                </a:solidFill>
                <a:latin typeface="Univers 45 Light" charset="0"/>
                <a:ea typeface="Univers 45 Light" charset="0"/>
                <a:cs typeface="Univers 45 Light" charset="0"/>
              </a:defRPr>
            </a:lvl1pPr>
            <a:lvl2pPr marL="342900" indent="0" algn="r">
              <a:lnSpc>
                <a:spcPts val="800"/>
              </a:lnSpc>
              <a:spcBef>
                <a:spcPts val="0"/>
              </a:spcBef>
              <a:buNone/>
              <a:defRPr sz="700">
                <a:solidFill>
                  <a:schemeClr val="bg1"/>
                </a:solidFill>
                <a:latin typeface="Univers 45 Light" charset="0"/>
                <a:ea typeface="Univers 45 Light" charset="0"/>
                <a:cs typeface="Univers 45 Light" charset="0"/>
              </a:defRPr>
            </a:lvl2pPr>
            <a:lvl3pPr marL="685800" indent="0" algn="r">
              <a:lnSpc>
                <a:spcPts val="800"/>
              </a:lnSpc>
              <a:spcBef>
                <a:spcPts val="0"/>
              </a:spcBef>
              <a:buNone/>
              <a:defRPr sz="700">
                <a:solidFill>
                  <a:schemeClr val="bg1"/>
                </a:solidFill>
                <a:latin typeface="Univers 45 Light" charset="0"/>
                <a:ea typeface="Univers 45 Light" charset="0"/>
                <a:cs typeface="Univers 45 Light" charset="0"/>
              </a:defRPr>
            </a:lvl3pPr>
            <a:lvl4pPr marL="1028700" indent="0" algn="r">
              <a:lnSpc>
                <a:spcPts val="800"/>
              </a:lnSpc>
              <a:spcBef>
                <a:spcPts val="0"/>
              </a:spcBef>
              <a:buNone/>
              <a:defRPr sz="700">
                <a:solidFill>
                  <a:schemeClr val="bg1"/>
                </a:solidFill>
                <a:latin typeface="Univers 45 Light" charset="0"/>
                <a:ea typeface="Univers 45 Light" charset="0"/>
                <a:cs typeface="Univers 45 Light" charset="0"/>
              </a:defRPr>
            </a:lvl4pPr>
            <a:lvl5pPr marL="1371600" indent="0" algn="r">
              <a:lnSpc>
                <a:spcPts val="800"/>
              </a:lnSpc>
              <a:spcBef>
                <a:spcPts val="0"/>
              </a:spcBef>
              <a:buNone/>
              <a:defRPr sz="700">
                <a:solidFill>
                  <a:schemeClr val="bg1"/>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76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99" y="505060"/>
            <a:ext cx="2008801" cy="4107580"/>
          </a:xfrm>
        </p:spPr>
        <p:txBody>
          <a:bodyPr anchor="t">
            <a:noAutofit/>
          </a:bodyPr>
          <a:lstStyle>
            <a:lvl1pPr algn="l">
              <a:lnSpc>
                <a:spcPts val="2300"/>
              </a:lnSpc>
              <a:defRPr sz="2100" b="1" i="0">
                <a:solidFill>
                  <a:schemeClr val="bg2"/>
                </a:solidFill>
                <a:latin typeface="Georgia" charset="0"/>
                <a:ea typeface="Georgia" charset="0"/>
                <a:cs typeface="Georgia" charset="0"/>
              </a:defRPr>
            </a:lvl1pPr>
          </a:lstStyle>
          <a:p>
            <a:r>
              <a:rPr lang="en-US"/>
              <a:t>Click to edit Master title style</a:t>
            </a:r>
            <a:endParaRPr lang="en-US" dirty="0"/>
          </a:p>
        </p:txBody>
      </p:sp>
      <p:cxnSp>
        <p:nvCxnSpPr>
          <p:cNvPr id="14" name="Straight Connector 13"/>
          <p:cNvCxnSpPr/>
          <p:nvPr userDrawn="1"/>
        </p:nvCxnSpPr>
        <p:spPr>
          <a:xfrm>
            <a:off x="360001" y="360000"/>
            <a:ext cx="20088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60000" y="4788000"/>
            <a:ext cx="842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2498400" y="505060"/>
            <a:ext cx="3060000" cy="4107580"/>
          </a:xfrm>
        </p:spPr>
        <p:txBody>
          <a:bodyPr>
            <a:noAutofit/>
          </a:bodyPr>
          <a:lstStyle>
            <a:lvl1pPr marL="0" indent="0">
              <a:lnSpc>
                <a:spcPct val="90000"/>
              </a:lnSpc>
              <a:spcBef>
                <a:spcPts val="0"/>
              </a:spcBef>
              <a:buFont typeface="Arial" charset="0"/>
              <a:buNone/>
              <a:defRPr sz="1600" b="1">
                <a:solidFill>
                  <a:schemeClr val="bg2"/>
                </a:solidFill>
                <a:latin typeface="+mn-lt"/>
                <a:ea typeface="Arial" charset="0"/>
                <a:cs typeface="Arial" charset="0"/>
              </a:defRPr>
            </a:lvl1pPr>
            <a:lvl2pPr marL="216000" indent="-216000">
              <a:spcBef>
                <a:spcPts val="600"/>
              </a:spcBef>
              <a:buFont typeface="Arial" charset="0"/>
              <a:buChar char="•"/>
              <a:defRPr sz="1600">
                <a:solidFill>
                  <a:schemeClr val="bg2"/>
                </a:solidFill>
                <a:latin typeface="+mn-lt"/>
              </a:defRPr>
            </a:lvl2pPr>
            <a:lvl3pPr marL="217800" indent="0">
              <a:spcBef>
                <a:spcPts val="0"/>
              </a:spcBef>
              <a:buNone/>
              <a:defRPr sz="1400">
                <a:solidFill>
                  <a:schemeClr val="bg2"/>
                </a:solidFill>
                <a:latin typeface="+mn-lt"/>
              </a:defRPr>
            </a:lvl3pPr>
            <a:lvl4pPr marL="432000" indent="0">
              <a:spcBef>
                <a:spcPts val="0"/>
              </a:spcBef>
              <a:buNone/>
              <a:defRPr sz="1200">
                <a:solidFill>
                  <a:schemeClr val="bg2"/>
                </a:solidFill>
                <a:latin typeface="+mn-lt"/>
              </a:defRPr>
            </a:lvl4pPr>
            <a:lvl5pPr marL="648000" indent="0">
              <a:spcBef>
                <a:spcPts val="0"/>
              </a:spcBef>
              <a:buNone/>
              <a:defRPr sz="100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a:xfrm>
            <a:off x="2498400" y="360000"/>
            <a:ext cx="628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6"/>
          </p:nvPr>
        </p:nvSpPr>
        <p:spPr>
          <a:xfrm>
            <a:off x="5724525" y="501650"/>
            <a:ext cx="3059113" cy="4110990"/>
          </a:xfrm>
        </p:spPr>
        <p:txBody>
          <a:bodyPr anchor="ctr"/>
          <a:lstStyle>
            <a:lvl1pPr marL="0" indent="0" algn="ctr">
              <a:buNone/>
              <a:defRPr>
                <a:solidFill>
                  <a:schemeClr val="bg2"/>
                </a:solidFill>
              </a:defRPr>
            </a:lvl1pPr>
          </a:lstStyle>
          <a:p>
            <a:r>
              <a:rPr lang="en-US"/>
              <a:t>Click icon to add picture</a:t>
            </a:r>
          </a:p>
        </p:txBody>
      </p:sp>
      <p:sp>
        <p:nvSpPr>
          <p:cNvPr id="10" name="Text Placeholder 8"/>
          <p:cNvSpPr>
            <a:spLocks noGrp="1"/>
          </p:cNvSpPr>
          <p:nvPr>
            <p:ph type="body" sz="quarter" idx="12"/>
          </p:nvPr>
        </p:nvSpPr>
        <p:spPr>
          <a:xfrm>
            <a:off x="468000" y="4860000"/>
            <a:ext cx="2982913" cy="125999"/>
          </a:xfrm>
        </p:spPr>
        <p:txBody>
          <a:bodyPr>
            <a:noAutofit/>
          </a:bodyPr>
          <a:lstStyle>
            <a:lvl1pPr marL="0" indent="0">
              <a:buNone/>
              <a:tabLst>
                <a:tab pos="972000" algn="l"/>
              </a:tabLst>
              <a:defRPr sz="750" b="1">
                <a:solidFill>
                  <a:schemeClr val="bg2"/>
                </a:solidFill>
              </a:defRPr>
            </a:lvl1pPr>
            <a:lvl2pPr marL="342900" indent="0">
              <a:buNone/>
              <a:tabLst>
                <a:tab pos="972000" algn="l"/>
              </a:tabLst>
              <a:defRPr sz="750" b="1">
                <a:solidFill>
                  <a:schemeClr val="bg2"/>
                </a:solidFill>
              </a:defRPr>
            </a:lvl2pPr>
            <a:lvl3pPr marL="685800" indent="0">
              <a:buNone/>
              <a:tabLst>
                <a:tab pos="972000" algn="l"/>
              </a:tabLst>
              <a:defRPr sz="750" b="1">
                <a:solidFill>
                  <a:schemeClr val="bg2"/>
                </a:solidFill>
              </a:defRPr>
            </a:lvl3pPr>
            <a:lvl4pPr marL="1028700" indent="0">
              <a:buNone/>
              <a:tabLst>
                <a:tab pos="972000" algn="l"/>
              </a:tabLst>
              <a:defRPr sz="750" b="1">
                <a:solidFill>
                  <a:schemeClr val="bg2"/>
                </a:solidFill>
              </a:defRPr>
            </a:lvl4pPr>
            <a:lvl5pPr marL="1371600" indent="0">
              <a:buNone/>
              <a:tabLst>
                <a:tab pos="972000" algn="l"/>
              </a:tabLst>
              <a:defRPr sz="750" b="1">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3"/>
          <p:cNvSpPr>
            <a:spLocks noGrp="1"/>
          </p:cNvSpPr>
          <p:nvPr>
            <p:ph type="pic" sz="quarter" idx="13"/>
          </p:nvPr>
        </p:nvSpPr>
        <p:spPr>
          <a:xfrm>
            <a:off x="360000" y="4867200"/>
            <a:ext cx="72000" cy="75600"/>
          </a:xfrm>
        </p:spPr>
        <p:txBody>
          <a:bodyPr>
            <a:normAutofit/>
          </a:bodyPr>
          <a:lstStyle>
            <a:lvl1pPr marL="0" indent="0">
              <a:buNone/>
              <a:defRPr sz="600">
                <a:solidFill>
                  <a:schemeClr val="bg2"/>
                </a:solidFill>
              </a:defRPr>
            </a:lvl1pPr>
          </a:lstStyle>
          <a:p>
            <a:r>
              <a:rPr lang="en-US"/>
              <a:t>Click icon to add picture</a:t>
            </a:r>
            <a:endParaRPr lang="en-US" dirty="0"/>
          </a:p>
        </p:txBody>
      </p:sp>
      <p:sp>
        <p:nvSpPr>
          <p:cNvPr id="12" name="Text Placeholder 7"/>
          <p:cNvSpPr>
            <a:spLocks noGrp="1"/>
          </p:cNvSpPr>
          <p:nvPr>
            <p:ph type="body" sz="quarter" idx="11"/>
          </p:nvPr>
        </p:nvSpPr>
        <p:spPr>
          <a:xfrm>
            <a:off x="3687247" y="4847642"/>
            <a:ext cx="5096753" cy="208111"/>
          </a:xfrm>
        </p:spPr>
        <p:txBody>
          <a:bodyPr>
            <a:noAutofit/>
          </a:bodyPr>
          <a:lstStyle>
            <a:lvl1pPr marL="0" indent="0" algn="r">
              <a:lnSpc>
                <a:spcPts val="800"/>
              </a:lnSpc>
              <a:spcBef>
                <a:spcPts val="0"/>
              </a:spcBef>
              <a:buNone/>
              <a:defRPr sz="700">
                <a:solidFill>
                  <a:schemeClr val="tx2"/>
                </a:solidFill>
                <a:latin typeface="Univers 45 Light" charset="0"/>
                <a:ea typeface="Univers 45 Light" charset="0"/>
                <a:cs typeface="Univers 45 Light" charset="0"/>
              </a:defRPr>
            </a:lvl1pPr>
            <a:lvl2pPr marL="342900" indent="0" algn="r">
              <a:lnSpc>
                <a:spcPts val="800"/>
              </a:lnSpc>
              <a:spcBef>
                <a:spcPts val="0"/>
              </a:spcBef>
              <a:buNone/>
              <a:defRPr sz="700">
                <a:solidFill>
                  <a:schemeClr val="tx2"/>
                </a:solidFill>
                <a:latin typeface="Univers 45 Light" charset="0"/>
                <a:ea typeface="Univers 45 Light" charset="0"/>
                <a:cs typeface="Univers 45 Light" charset="0"/>
              </a:defRPr>
            </a:lvl2pPr>
            <a:lvl3pPr marL="685800" indent="0" algn="r">
              <a:lnSpc>
                <a:spcPts val="800"/>
              </a:lnSpc>
              <a:spcBef>
                <a:spcPts val="0"/>
              </a:spcBef>
              <a:buNone/>
              <a:defRPr sz="700">
                <a:solidFill>
                  <a:schemeClr val="tx2"/>
                </a:solidFill>
                <a:latin typeface="Univers 45 Light" charset="0"/>
                <a:ea typeface="Univers 45 Light" charset="0"/>
                <a:cs typeface="Univers 45 Light" charset="0"/>
              </a:defRPr>
            </a:lvl3pPr>
            <a:lvl4pPr marL="1028700" indent="0" algn="r">
              <a:lnSpc>
                <a:spcPts val="800"/>
              </a:lnSpc>
              <a:spcBef>
                <a:spcPts val="0"/>
              </a:spcBef>
              <a:buNone/>
              <a:defRPr sz="700">
                <a:solidFill>
                  <a:schemeClr val="tx2"/>
                </a:solidFill>
                <a:latin typeface="Univers 45 Light" charset="0"/>
                <a:ea typeface="Univers 45 Light" charset="0"/>
                <a:cs typeface="Univers 45 Light" charset="0"/>
              </a:defRPr>
            </a:lvl4pPr>
            <a:lvl5pPr marL="1371600" indent="0" algn="r">
              <a:lnSpc>
                <a:spcPts val="800"/>
              </a:lnSpc>
              <a:spcBef>
                <a:spcPts val="0"/>
              </a:spcBef>
              <a:buNone/>
              <a:defRPr sz="700">
                <a:solidFill>
                  <a:schemeClr val="tx2"/>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5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E06B63A8-A261-2141-9F6D-F2AE932A729E}" type="datetimeFigureOut">
              <a:rPr lang="en-US" smtClean="0"/>
              <a:pPr/>
              <a:t>11/15/2021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41761086-8101-4545-BDB0-2F041358B28F}" type="slidenum">
              <a:rPr lang="en-US" smtClean="0"/>
              <a:pPr/>
              <a:t>‹#›</a:t>
            </a:fld>
            <a:endParaRPr lang="en-US"/>
          </a:p>
        </p:txBody>
      </p:sp>
    </p:spTree>
    <p:extLst>
      <p:ext uri="{BB962C8B-B14F-4D97-AF65-F5344CB8AC3E}">
        <p14:creationId xmlns:p14="http://schemas.microsoft.com/office/powerpoint/2010/main" val="5611746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8" r:id="rId3"/>
    <p:sldLayoutId id="2147483696" r:id="rId4"/>
    <p:sldLayoutId id="2147483697" r:id="rId5"/>
    <p:sldLayoutId id="2147483699" r:id="rId6"/>
    <p:sldLayoutId id="2147483700" r:id="rId7"/>
    <p:sldLayoutId id="2147483701" r:id="rId8"/>
    <p:sldLayoutId id="2147483702" r:id="rId9"/>
    <p:sldLayoutId id="2147483703" r:id="rId10"/>
    <p:sldLayoutId id="2147483704" r:id="rId11"/>
    <p:sldLayoutId id="2147483695" r:id="rId12"/>
    <p:sldLayoutId id="2147483705" r:id="rId13"/>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jg2hn-NHPhM"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250219" y="128126"/>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4E3743A-D2BA-471D-B78A-3E9CBE761C17}"/>
              </a:ext>
            </a:extLst>
          </p:cNvPr>
          <p:cNvPicPr>
            <a:picLocks noChangeAspect="1"/>
          </p:cNvPicPr>
          <p:nvPr/>
        </p:nvPicPr>
        <p:blipFill>
          <a:blip r:embed="rId3"/>
          <a:stretch>
            <a:fillRect/>
          </a:stretch>
        </p:blipFill>
        <p:spPr>
          <a:xfrm>
            <a:off x="2109118" y="165868"/>
            <a:ext cx="4925763" cy="3147237"/>
          </a:xfrm>
          <a:prstGeom prst="rect">
            <a:avLst/>
          </a:prstGeom>
        </p:spPr>
      </p:pic>
      <p:pic>
        <p:nvPicPr>
          <p:cNvPr id="15" name="Picture 14">
            <a:extLst>
              <a:ext uri="{FF2B5EF4-FFF2-40B4-BE49-F238E27FC236}">
                <a16:creationId xmlns:a16="http://schemas.microsoft.com/office/drawing/2014/main" id="{DDDD6C8A-C307-42FA-BE23-93F30208B1B6}"/>
              </a:ext>
            </a:extLst>
          </p:cNvPr>
          <p:cNvPicPr>
            <a:picLocks noChangeAspect="1"/>
          </p:cNvPicPr>
          <p:nvPr/>
        </p:nvPicPr>
        <p:blipFill>
          <a:blip r:embed="rId4"/>
          <a:stretch>
            <a:fillRect/>
          </a:stretch>
        </p:blipFill>
        <p:spPr>
          <a:xfrm>
            <a:off x="2764073" y="3161004"/>
            <a:ext cx="3615854" cy="1045237"/>
          </a:xfrm>
          <a:prstGeom prst="rect">
            <a:avLst/>
          </a:prstGeom>
        </p:spPr>
      </p:pic>
      <p:sp>
        <p:nvSpPr>
          <p:cNvPr id="7" name="Rectangle 6">
            <a:extLst>
              <a:ext uri="{FF2B5EF4-FFF2-40B4-BE49-F238E27FC236}">
                <a16:creationId xmlns:a16="http://schemas.microsoft.com/office/drawing/2014/main" id="{2DFB109D-6776-45A0-ABCC-94A8763A18F6}"/>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4AB7C36-3CE7-4596-A8E5-25DF813BDFAB}"/>
              </a:ext>
            </a:extLst>
          </p:cNvPr>
          <p:cNvSpPr txBox="1"/>
          <p:nvPr/>
        </p:nvSpPr>
        <p:spPr>
          <a:xfrm>
            <a:off x="119793" y="4723659"/>
            <a:ext cx="1645920" cy="300082"/>
          </a:xfrm>
          <a:prstGeom prst="rect">
            <a:avLst/>
          </a:prstGeom>
          <a:noFill/>
        </p:spPr>
        <p:txBody>
          <a:bodyPr wrap="square" rtlCol="0">
            <a:spAutoFit/>
          </a:bodyPr>
          <a:lstStyle/>
          <a:p>
            <a:r>
              <a:rPr lang="en-GB" b="1" dirty="0"/>
              <a:t>#LetsCreate</a:t>
            </a:r>
          </a:p>
        </p:txBody>
      </p:sp>
    </p:spTree>
    <p:extLst>
      <p:ext uri="{BB962C8B-B14F-4D97-AF65-F5344CB8AC3E}">
        <p14:creationId xmlns:p14="http://schemas.microsoft.com/office/powerpoint/2010/main" val="102944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0" y="116240"/>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64E7592-9621-447A-91C3-4A710F6805C9}"/>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6286D17-9C23-4C36-BCA4-4A5B4F1AB658}"/>
              </a:ext>
            </a:extLst>
          </p:cNvPr>
          <p:cNvSpPr/>
          <p:nvPr/>
        </p:nvSpPr>
        <p:spPr>
          <a:xfrm>
            <a:off x="5009678" y="1020736"/>
            <a:ext cx="3764309" cy="3677353"/>
          </a:xfrm>
          <a:prstGeom prst="rect">
            <a:avLst/>
          </a:prstGeom>
        </p:spPr>
        <p:txBody>
          <a:bodyPr wrap="square">
            <a:spAutoFit/>
          </a:bodyPr>
          <a:lstStyle/>
          <a:p>
            <a:pPr lvl="0">
              <a:lnSpc>
                <a:spcPct val="115000"/>
              </a:lnSpc>
              <a:spcAft>
                <a:spcPts val="0"/>
              </a:spcAft>
            </a:pPr>
            <a:r>
              <a:rPr lang="en-GB" sz="1200" b="1" dirty="0">
                <a:solidFill>
                  <a:srgbClr val="000000"/>
                </a:solidFill>
                <a:ea typeface="Times New Roman" panose="02020603050405020304" pitchFamily="18" charset="0"/>
                <a:cs typeface="Calibri" panose="020F0502020204030204" pitchFamily="34" charset="0"/>
              </a:rPr>
              <a:t>Ambition and Quality: </a:t>
            </a:r>
          </a:p>
          <a:p>
            <a:pPr lvl="0">
              <a:lnSpc>
                <a:spcPct val="115000"/>
              </a:lnSpc>
              <a:spcAft>
                <a:spcPts val="0"/>
              </a:spcAft>
            </a:pPr>
            <a:r>
              <a:rPr lang="en-GB" sz="1200" dirty="0">
                <a:solidFill>
                  <a:srgbClr val="000000"/>
                </a:solidFill>
                <a:ea typeface="Times New Roman" panose="02020603050405020304" pitchFamily="18" charset="0"/>
                <a:cs typeface="Calibri" panose="020F0502020204030204" pitchFamily="34" charset="0"/>
              </a:rPr>
              <a:t>Cultural organisations are ambitious and committed to improving the quality of their work</a:t>
            </a:r>
            <a:endParaRPr lang="en-GB" sz="1200" dirty="0">
              <a:ea typeface="Times New Roman" panose="02020603050405020304" pitchFamily="18" charset="0"/>
              <a:cs typeface="Times New Roman" panose="02020603050405020304" pitchFamily="18" charset="0"/>
            </a:endParaRPr>
          </a:p>
          <a:p>
            <a:pPr>
              <a:lnSpc>
                <a:spcPct val="115000"/>
              </a:lnSpc>
              <a:spcAft>
                <a:spcPts val="0"/>
              </a:spcAft>
            </a:pPr>
            <a:r>
              <a:rPr lang="en-GB" sz="1200" b="1" dirty="0">
                <a:solidFill>
                  <a:srgbClr val="000000"/>
                </a:solidFill>
                <a:ea typeface="Times New Roman" panose="02020603050405020304" pitchFamily="18" charset="0"/>
                <a:cs typeface="Calibri" panose="020F0502020204030204" pitchFamily="34" charset="0"/>
              </a:rPr>
              <a:t> </a:t>
            </a:r>
            <a:endParaRPr lang="en-GB" sz="1200" dirty="0">
              <a:ea typeface="Times New Roman" panose="02020603050405020304" pitchFamily="18" charset="0"/>
              <a:cs typeface="Times New Roman" panose="02020603050405020304" pitchFamily="18" charset="0"/>
            </a:endParaRPr>
          </a:p>
          <a:p>
            <a:pPr>
              <a:lnSpc>
                <a:spcPct val="115000"/>
              </a:lnSpc>
              <a:spcAft>
                <a:spcPts val="0"/>
              </a:spcAft>
            </a:pPr>
            <a:r>
              <a:rPr lang="en-GB" sz="1200" b="1" dirty="0">
                <a:solidFill>
                  <a:srgbClr val="000000"/>
                </a:solidFill>
                <a:ea typeface="Times New Roman" panose="02020603050405020304" pitchFamily="18" charset="0"/>
                <a:cs typeface="Calibri" panose="020F0502020204030204" pitchFamily="34" charset="0"/>
              </a:rPr>
              <a:t>Inclusivity and Relevance: </a:t>
            </a:r>
          </a:p>
          <a:p>
            <a:pPr>
              <a:lnSpc>
                <a:spcPct val="115000"/>
              </a:lnSpc>
              <a:spcAft>
                <a:spcPts val="0"/>
              </a:spcAft>
            </a:pPr>
            <a:r>
              <a:rPr lang="en-GB" sz="1200" dirty="0">
                <a:solidFill>
                  <a:srgbClr val="000000"/>
                </a:solidFill>
                <a:ea typeface="Times New Roman" panose="02020603050405020304" pitchFamily="18" charset="0"/>
                <a:cs typeface="Calibri" panose="020F0502020204030204" pitchFamily="34" charset="0"/>
              </a:rPr>
              <a:t>England’s diversity is fully reflected in the organisations and individuals that we support and in the culture they produce. We want to support organisations that matter to their communities </a:t>
            </a:r>
            <a:endParaRPr lang="en-GB" sz="1200" dirty="0">
              <a:ea typeface="Times New Roman" panose="02020603050405020304" pitchFamily="18" charset="0"/>
              <a:cs typeface="Times New Roman" panose="02020603050405020304" pitchFamily="18" charset="0"/>
            </a:endParaRPr>
          </a:p>
          <a:p>
            <a:pPr>
              <a:lnSpc>
                <a:spcPct val="115000"/>
              </a:lnSpc>
              <a:spcAft>
                <a:spcPts val="0"/>
              </a:spcAft>
            </a:pPr>
            <a:r>
              <a:rPr lang="en-GB" sz="1200" b="1" dirty="0">
                <a:solidFill>
                  <a:srgbClr val="000000"/>
                </a:solidFill>
                <a:highlight>
                  <a:srgbClr val="FFFF00"/>
                </a:highlight>
                <a:ea typeface="Times New Roman" panose="02020603050405020304" pitchFamily="18" charset="0"/>
                <a:cs typeface="Calibri" panose="020F0502020204030204" pitchFamily="34" charset="0"/>
              </a:rPr>
              <a:t> </a:t>
            </a:r>
            <a:endParaRPr lang="en-GB" sz="1200" dirty="0">
              <a:ea typeface="Times New Roman" panose="02020603050405020304" pitchFamily="18" charset="0"/>
              <a:cs typeface="Times New Roman" panose="02020603050405020304" pitchFamily="18" charset="0"/>
            </a:endParaRPr>
          </a:p>
          <a:p>
            <a:pPr lvl="0">
              <a:lnSpc>
                <a:spcPct val="115000"/>
              </a:lnSpc>
              <a:spcAft>
                <a:spcPts val="0"/>
              </a:spcAft>
            </a:pPr>
            <a:r>
              <a:rPr lang="en-GB" sz="1200" b="1" dirty="0">
                <a:solidFill>
                  <a:srgbClr val="000000"/>
                </a:solidFill>
                <a:ea typeface="Times New Roman" panose="02020603050405020304" pitchFamily="18" charset="0"/>
                <a:cs typeface="Calibri" panose="020F0502020204030204" pitchFamily="34" charset="0"/>
              </a:rPr>
              <a:t>Dynamism: </a:t>
            </a:r>
          </a:p>
          <a:p>
            <a:pPr lvl="0">
              <a:lnSpc>
                <a:spcPct val="115000"/>
              </a:lnSpc>
              <a:spcAft>
                <a:spcPts val="0"/>
              </a:spcAft>
            </a:pPr>
            <a:r>
              <a:rPr lang="en-GB" sz="1200" dirty="0">
                <a:solidFill>
                  <a:srgbClr val="000000"/>
                </a:solidFill>
                <a:ea typeface="Times New Roman" panose="02020603050405020304" pitchFamily="18" charset="0"/>
                <a:cs typeface="Calibri" panose="020F0502020204030204" pitchFamily="34" charset="0"/>
              </a:rPr>
              <a:t>Cultural organisations are able to thrive and better able to respond to the challenges of the next decade</a:t>
            </a:r>
            <a:endParaRPr lang="en-GB" sz="1200" dirty="0">
              <a:ea typeface="Times New Roman" panose="02020603050405020304" pitchFamily="18" charset="0"/>
              <a:cs typeface="Times New Roman" panose="02020603050405020304" pitchFamily="18" charset="0"/>
            </a:endParaRPr>
          </a:p>
          <a:p>
            <a:pPr marL="457200">
              <a:lnSpc>
                <a:spcPts val="1600"/>
              </a:lnSpc>
              <a:spcAft>
                <a:spcPts val="0"/>
              </a:spcAft>
            </a:pPr>
            <a:r>
              <a:rPr lang="en-GB" sz="1200" b="1" dirty="0">
                <a:solidFill>
                  <a:srgbClr val="000000"/>
                </a:solidFill>
                <a:ea typeface="Times New Roman" panose="02020603050405020304" pitchFamily="18" charset="0"/>
                <a:cs typeface="Calibri" panose="020F0502020204030204" pitchFamily="34" charset="0"/>
              </a:rPr>
              <a:t> </a:t>
            </a:r>
            <a:endParaRPr lang="en-GB" sz="1200" dirty="0">
              <a:ea typeface="Times New Roman" panose="02020603050405020304" pitchFamily="18" charset="0"/>
              <a:cs typeface="Times New Roman" panose="02020603050405020304" pitchFamily="18" charset="0"/>
            </a:endParaRPr>
          </a:p>
          <a:p>
            <a:pPr lvl="0">
              <a:lnSpc>
                <a:spcPct val="115000"/>
              </a:lnSpc>
              <a:spcAft>
                <a:spcPts val="0"/>
              </a:spcAft>
            </a:pPr>
            <a:r>
              <a:rPr lang="en-GB" sz="1200" b="1" dirty="0">
                <a:solidFill>
                  <a:srgbClr val="000000"/>
                </a:solidFill>
                <a:ea typeface="Times New Roman" panose="02020603050405020304" pitchFamily="18" charset="0"/>
                <a:cs typeface="Calibri" panose="020F0502020204030204" pitchFamily="34" charset="0"/>
              </a:rPr>
              <a:t>Environmental Responsibility: </a:t>
            </a:r>
          </a:p>
          <a:p>
            <a:pPr lvl="0">
              <a:lnSpc>
                <a:spcPct val="115000"/>
              </a:lnSpc>
              <a:spcAft>
                <a:spcPts val="0"/>
              </a:spcAft>
            </a:pPr>
            <a:r>
              <a:rPr lang="en-GB" sz="1200" dirty="0">
                <a:solidFill>
                  <a:srgbClr val="000000"/>
                </a:solidFill>
                <a:ea typeface="Times New Roman" panose="02020603050405020304" pitchFamily="18" charset="0"/>
                <a:cs typeface="Calibri" panose="020F0502020204030204" pitchFamily="34" charset="0"/>
              </a:rPr>
              <a:t>Cultural organisations lead the way in their approach to the climate emergency </a:t>
            </a:r>
            <a:endParaRPr lang="en-GB" sz="1200" dirty="0">
              <a:effectLst/>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F9A37C8-1C15-4D2A-A1E4-ADA0A9A5A097}"/>
              </a:ext>
            </a:extLst>
          </p:cNvPr>
          <p:cNvPicPr>
            <a:picLocks noChangeAspect="1"/>
          </p:cNvPicPr>
          <p:nvPr/>
        </p:nvPicPr>
        <p:blipFill>
          <a:blip r:embed="rId4"/>
          <a:stretch>
            <a:fillRect/>
          </a:stretch>
        </p:blipFill>
        <p:spPr>
          <a:xfrm>
            <a:off x="6268935" y="0"/>
            <a:ext cx="2755272" cy="933480"/>
          </a:xfrm>
          <a:prstGeom prst="rect">
            <a:avLst/>
          </a:prstGeom>
        </p:spPr>
      </p:pic>
      <p:pic>
        <p:nvPicPr>
          <p:cNvPr id="12" name="Picture 11">
            <a:extLst>
              <a:ext uri="{FF2B5EF4-FFF2-40B4-BE49-F238E27FC236}">
                <a16:creationId xmlns:a16="http://schemas.microsoft.com/office/drawing/2014/main" id="{B17D217D-00CA-462A-861E-EEEF740E3923}"/>
              </a:ext>
            </a:extLst>
          </p:cNvPr>
          <p:cNvPicPr>
            <a:picLocks noChangeAspect="1"/>
          </p:cNvPicPr>
          <p:nvPr/>
        </p:nvPicPr>
        <p:blipFill>
          <a:blip r:embed="rId5"/>
          <a:stretch>
            <a:fillRect/>
          </a:stretch>
        </p:blipFill>
        <p:spPr>
          <a:xfrm>
            <a:off x="289914" y="199655"/>
            <a:ext cx="4783173" cy="4785299"/>
          </a:xfrm>
          <a:prstGeom prst="rect">
            <a:avLst/>
          </a:prstGeom>
        </p:spPr>
      </p:pic>
      <p:sp>
        <p:nvSpPr>
          <p:cNvPr id="10" name="TextBox 9">
            <a:extLst>
              <a:ext uri="{FF2B5EF4-FFF2-40B4-BE49-F238E27FC236}">
                <a16:creationId xmlns:a16="http://schemas.microsoft.com/office/drawing/2014/main" id="{3C1C6DD2-45D9-4D86-A134-3C9E8EAE21B3}"/>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spTree>
    <p:extLst>
      <p:ext uri="{BB962C8B-B14F-4D97-AF65-F5344CB8AC3E}">
        <p14:creationId xmlns:p14="http://schemas.microsoft.com/office/powerpoint/2010/main" val="38943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22B0CA8-C18A-462E-97EA-F1BDBB0C1D0E}"/>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D258CF-3616-46C1-BDBA-A65F68E52C90}"/>
              </a:ext>
            </a:extLst>
          </p:cNvPr>
          <p:cNvPicPr>
            <a:picLocks noChangeAspect="1"/>
          </p:cNvPicPr>
          <p:nvPr/>
        </p:nvPicPr>
        <p:blipFill rotWithShape="1">
          <a:blip r:embed="rId4"/>
          <a:srcRect t="13661" b="1968"/>
          <a:stretch/>
        </p:blipFill>
        <p:spPr>
          <a:xfrm>
            <a:off x="360000" y="157501"/>
            <a:ext cx="8430948" cy="4788393"/>
          </a:xfrm>
          <a:prstGeom prst="rect">
            <a:avLst/>
          </a:prstGeom>
        </p:spPr>
      </p:pic>
    </p:spTree>
    <p:extLst>
      <p:ext uri="{BB962C8B-B14F-4D97-AF65-F5344CB8AC3E}">
        <p14:creationId xmlns:p14="http://schemas.microsoft.com/office/powerpoint/2010/main" val="322284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6A5DC69-6C05-4225-8B7B-9838A2DCCFAE}"/>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6843F3E-C49F-40CC-BD54-EA0FF9122137}"/>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pic>
        <p:nvPicPr>
          <p:cNvPr id="5" name="Picture 4">
            <a:hlinkClick r:id="rId3"/>
            <a:extLst>
              <a:ext uri="{FF2B5EF4-FFF2-40B4-BE49-F238E27FC236}">
                <a16:creationId xmlns:a16="http://schemas.microsoft.com/office/drawing/2014/main" id="{61F6026B-84A5-4093-8CA4-ECC0A171BF90}"/>
              </a:ext>
            </a:extLst>
          </p:cNvPr>
          <p:cNvPicPr>
            <a:picLocks noChangeAspect="1"/>
          </p:cNvPicPr>
          <p:nvPr/>
        </p:nvPicPr>
        <p:blipFill>
          <a:blip r:embed="rId4"/>
          <a:stretch>
            <a:fillRect/>
          </a:stretch>
        </p:blipFill>
        <p:spPr>
          <a:xfrm>
            <a:off x="207690" y="111792"/>
            <a:ext cx="8321193" cy="4662737"/>
          </a:xfrm>
          <a:prstGeom prst="rect">
            <a:avLst/>
          </a:prstGeom>
        </p:spPr>
      </p:pic>
      <p:sp>
        <p:nvSpPr>
          <p:cNvPr id="7" name="TextBox 6">
            <a:extLst>
              <a:ext uri="{FF2B5EF4-FFF2-40B4-BE49-F238E27FC236}">
                <a16:creationId xmlns:a16="http://schemas.microsoft.com/office/drawing/2014/main" id="{F9CF26F8-82D7-4AFB-BF0F-A0CCCEDA07B3}"/>
              </a:ext>
            </a:extLst>
          </p:cNvPr>
          <p:cNvSpPr txBox="1"/>
          <p:nvPr/>
        </p:nvSpPr>
        <p:spPr>
          <a:xfrm>
            <a:off x="2777225" y="2938839"/>
            <a:ext cx="3121719" cy="507831"/>
          </a:xfrm>
          <a:prstGeom prst="rect">
            <a:avLst/>
          </a:prstGeom>
          <a:noFill/>
        </p:spPr>
        <p:txBody>
          <a:bodyPr wrap="square" rtlCol="0">
            <a:spAutoFit/>
          </a:bodyPr>
          <a:lstStyle/>
          <a:p>
            <a:pPr algn="ctr"/>
            <a:r>
              <a:rPr lang="en-GB" b="1" dirty="0">
                <a:solidFill>
                  <a:schemeClr val="bg1"/>
                </a:solidFill>
              </a:rPr>
              <a:t>REMEMBER: </a:t>
            </a:r>
            <a:br>
              <a:rPr lang="en-GB" b="1" dirty="0">
                <a:solidFill>
                  <a:schemeClr val="bg1"/>
                </a:solidFill>
              </a:rPr>
            </a:br>
            <a:r>
              <a:rPr lang="en-GB" b="1" dirty="0">
                <a:solidFill>
                  <a:schemeClr val="bg1"/>
                </a:solidFill>
              </a:rPr>
              <a:t>SELECT CAPTIONS IN YOUTUBE</a:t>
            </a:r>
          </a:p>
        </p:txBody>
      </p:sp>
    </p:spTree>
    <p:extLst>
      <p:ext uri="{BB962C8B-B14F-4D97-AF65-F5344CB8AC3E}">
        <p14:creationId xmlns:p14="http://schemas.microsoft.com/office/powerpoint/2010/main" val="189064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39BCCA4-7C5E-4ACF-A2A0-773E111EA177}"/>
              </a:ext>
            </a:extLst>
          </p:cNvPr>
          <p:cNvSpPr txBox="1"/>
          <p:nvPr/>
        </p:nvSpPr>
        <p:spPr>
          <a:xfrm>
            <a:off x="360000" y="1521462"/>
            <a:ext cx="3985082" cy="2100575"/>
          </a:xfrm>
          <a:prstGeom prst="rect">
            <a:avLst/>
          </a:prstGeom>
          <a:noFill/>
        </p:spPr>
        <p:txBody>
          <a:bodyPr wrap="square" rtlCol="0">
            <a:spAutoFit/>
          </a:bodyPr>
          <a:lstStyle/>
          <a:p>
            <a:r>
              <a:rPr lang="en-GB" sz="2000" b="1" dirty="0"/>
              <a:t>Our vision:</a:t>
            </a:r>
          </a:p>
          <a:p>
            <a:endParaRPr lang="en-GB" dirty="0"/>
          </a:p>
          <a:p>
            <a:endParaRPr lang="en-GB" dirty="0"/>
          </a:p>
          <a:p>
            <a:r>
              <a:rPr lang="en-GB" sz="1400" dirty="0"/>
              <a:t>By 2030, we want England to be a country in which the creativity of each of us is valued and given the chance to flourish, and where every one of us has access to a remarkable range of high-quality cultural experiences.</a:t>
            </a:r>
          </a:p>
          <a:p>
            <a:endParaRPr lang="en-GB" dirty="0"/>
          </a:p>
        </p:txBody>
      </p:sp>
      <p:sp>
        <p:nvSpPr>
          <p:cNvPr id="7" name="Rectangle 6">
            <a:extLst>
              <a:ext uri="{FF2B5EF4-FFF2-40B4-BE49-F238E27FC236}">
                <a16:creationId xmlns:a16="http://schemas.microsoft.com/office/drawing/2014/main" id="{3726E6BD-6ABD-464E-8D4E-4B33BDD92DBA}"/>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037AD42-270E-406F-AEF5-50A769196A81}"/>
              </a:ext>
            </a:extLst>
          </p:cNvPr>
          <p:cNvPicPr>
            <a:picLocks noChangeAspect="1"/>
          </p:cNvPicPr>
          <p:nvPr/>
        </p:nvPicPr>
        <p:blipFill rotWithShape="1">
          <a:blip r:embed="rId4"/>
          <a:srcRect t="9221" b="11713"/>
          <a:stretch/>
        </p:blipFill>
        <p:spPr>
          <a:xfrm>
            <a:off x="4648554" y="145646"/>
            <a:ext cx="4189228" cy="4797154"/>
          </a:xfrm>
          <a:prstGeom prst="rect">
            <a:avLst/>
          </a:prstGeom>
        </p:spPr>
      </p:pic>
      <p:sp>
        <p:nvSpPr>
          <p:cNvPr id="9" name="TextBox 8">
            <a:extLst>
              <a:ext uri="{FF2B5EF4-FFF2-40B4-BE49-F238E27FC236}">
                <a16:creationId xmlns:a16="http://schemas.microsoft.com/office/drawing/2014/main" id="{2ABAE295-0F11-4BA4-8A46-EF62959F9E38}"/>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spTree>
    <p:extLst>
      <p:ext uri="{BB962C8B-B14F-4D97-AF65-F5344CB8AC3E}">
        <p14:creationId xmlns:p14="http://schemas.microsoft.com/office/powerpoint/2010/main" val="374502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39BCCA4-7C5E-4ACF-A2A0-773E111EA177}"/>
              </a:ext>
            </a:extLst>
          </p:cNvPr>
          <p:cNvSpPr txBox="1"/>
          <p:nvPr/>
        </p:nvSpPr>
        <p:spPr>
          <a:xfrm>
            <a:off x="396000" y="1017429"/>
            <a:ext cx="3985082" cy="2762295"/>
          </a:xfrm>
          <a:prstGeom prst="rect">
            <a:avLst/>
          </a:prstGeom>
          <a:noFill/>
        </p:spPr>
        <p:txBody>
          <a:bodyPr wrap="square" rtlCol="0">
            <a:spAutoFit/>
          </a:bodyPr>
          <a:lstStyle/>
          <a:p>
            <a:r>
              <a:rPr lang="en-GB" sz="2000" b="1" dirty="0"/>
              <a:t>How we’ll realise our vision:</a:t>
            </a:r>
          </a:p>
          <a:p>
            <a:endParaRPr lang="en-GB" dirty="0"/>
          </a:p>
          <a:p>
            <a:r>
              <a:rPr lang="en-GB" sz="1400" dirty="0"/>
              <a:t>This vision is articulated by three Outcomes we will work towards. Both the Arts Council and the organisations and people we invest in will need to change to meet them. </a:t>
            </a:r>
            <a:br>
              <a:rPr lang="en-GB" sz="1400" dirty="0"/>
            </a:br>
            <a:br>
              <a:rPr lang="en-GB" sz="1400" dirty="0"/>
            </a:br>
            <a:r>
              <a:rPr lang="en-GB" sz="1400" dirty="0"/>
              <a:t>We have four Investment Principles that will help steer that change. By committing to them, organisations will be better able to deliver the outcomes and provide even greater benefit to the public.</a:t>
            </a:r>
          </a:p>
        </p:txBody>
      </p:sp>
      <p:sp>
        <p:nvSpPr>
          <p:cNvPr id="7" name="Rectangle 6">
            <a:extLst>
              <a:ext uri="{FF2B5EF4-FFF2-40B4-BE49-F238E27FC236}">
                <a16:creationId xmlns:a16="http://schemas.microsoft.com/office/drawing/2014/main" id="{4122714B-CED2-4883-A075-24883E65A8B6}"/>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4DF9AC2-2760-4B0B-ACC0-E2A36D926960}"/>
              </a:ext>
            </a:extLst>
          </p:cNvPr>
          <p:cNvPicPr>
            <a:picLocks noChangeAspect="1"/>
          </p:cNvPicPr>
          <p:nvPr/>
        </p:nvPicPr>
        <p:blipFill rotWithShape="1">
          <a:blip r:embed="rId4"/>
          <a:srcRect b="8374"/>
          <a:stretch/>
        </p:blipFill>
        <p:spPr>
          <a:xfrm>
            <a:off x="4693211" y="149643"/>
            <a:ext cx="4194401" cy="4793157"/>
          </a:xfrm>
          <a:prstGeom prst="rect">
            <a:avLst/>
          </a:prstGeom>
        </p:spPr>
      </p:pic>
      <p:sp>
        <p:nvSpPr>
          <p:cNvPr id="9" name="TextBox 8">
            <a:extLst>
              <a:ext uri="{FF2B5EF4-FFF2-40B4-BE49-F238E27FC236}">
                <a16:creationId xmlns:a16="http://schemas.microsoft.com/office/drawing/2014/main" id="{FEEE5EEA-0909-430D-9DD6-BA4443472F1B}"/>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spTree>
    <p:extLst>
      <p:ext uri="{BB962C8B-B14F-4D97-AF65-F5344CB8AC3E}">
        <p14:creationId xmlns:p14="http://schemas.microsoft.com/office/powerpoint/2010/main" val="31299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C1BD779-3380-4734-899E-48F07661C1EB}"/>
              </a:ext>
            </a:extLst>
          </p:cNvPr>
          <p:cNvPicPr>
            <a:picLocks noChangeAspect="1"/>
          </p:cNvPicPr>
          <p:nvPr/>
        </p:nvPicPr>
        <p:blipFill>
          <a:blip r:embed="rId4"/>
          <a:stretch>
            <a:fillRect/>
          </a:stretch>
        </p:blipFill>
        <p:spPr>
          <a:xfrm>
            <a:off x="1213160" y="2119215"/>
            <a:ext cx="2386013" cy="533400"/>
          </a:xfrm>
          <a:prstGeom prst="rect">
            <a:avLst/>
          </a:prstGeom>
        </p:spPr>
      </p:pic>
      <p:sp>
        <p:nvSpPr>
          <p:cNvPr id="7" name="Rectangle 6">
            <a:extLst>
              <a:ext uri="{FF2B5EF4-FFF2-40B4-BE49-F238E27FC236}">
                <a16:creationId xmlns:a16="http://schemas.microsoft.com/office/drawing/2014/main" id="{A1B091F4-91D0-41BF-9D93-9B11D602B0BB}"/>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4EE649-56E4-4E08-BB67-A7908227D8CD}"/>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pic>
        <p:nvPicPr>
          <p:cNvPr id="4" name="Picture 3">
            <a:extLst>
              <a:ext uri="{FF2B5EF4-FFF2-40B4-BE49-F238E27FC236}">
                <a16:creationId xmlns:a16="http://schemas.microsoft.com/office/drawing/2014/main" id="{B0004DCA-A318-468A-B81A-B9AA38D8A058}"/>
              </a:ext>
            </a:extLst>
          </p:cNvPr>
          <p:cNvPicPr>
            <a:picLocks noChangeAspect="1"/>
          </p:cNvPicPr>
          <p:nvPr/>
        </p:nvPicPr>
        <p:blipFill>
          <a:blip r:embed="rId5"/>
          <a:stretch>
            <a:fillRect/>
          </a:stretch>
        </p:blipFill>
        <p:spPr>
          <a:xfrm>
            <a:off x="3669320" y="426897"/>
            <a:ext cx="4395361" cy="4395361"/>
          </a:xfrm>
          <a:prstGeom prst="rect">
            <a:avLst/>
          </a:prstGeom>
        </p:spPr>
      </p:pic>
    </p:spTree>
    <p:extLst>
      <p:ext uri="{BB962C8B-B14F-4D97-AF65-F5344CB8AC3E}">
        <p14:creationId xmlns:p14="http://schemas.microsoft.com/office/powerpoint/2010/main" val="417275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D0A112-F98C-4D92-AE2A-C624F9C6FC4E}"/>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6DF16CF-2EB4-4375-B883-7DFCDE2096AC}"/>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pic>
        <p:nvPicPr>
          <p:cNvPr id="14" name="Picture 13">
            <a:extLst>
              <a:ext uri="{FF2B5EF4-FFF2-40B4-BE49-F238E27FC236}">
                <a16:creationId xmlns:a16="http://schemas.microsoft.com/office/drawing/2014/main" id="{3137D15D-6437-4913-96BA-C0908141C440}"/>
              </a:ext>
            </a:extLst>
          </p:cNvPr>
          <p:cNvPicPr>
            <a:picLocks noChangeAspect="1"/>
          </p:cNvPicPr>
          <p:nvPr/>
        </p:nvPicPr>
        <p:blipFill>
          <a:blip r:embed="rId4"/>
          <a:stretch>
            <a:fillRect/>
          </a:stretch>
        </p:blipFill>
        <p:spPr>
          <a:xfrm>
            <a:off x="3331166" y="415160"/>
            <a:ext cx="2386013" cy="533400"/>
          </a:xfrm>
          <a:prstGeom prst="rect">
            <a:avLst/>
          </a:prstGeom>
        </p:spPr>
      </p:pic>
      <p:sp>
        <p:nvSpPr>
          <p:cNvPr id="7" name="TextBox 6">
            <a:extLst>
              <a:ext uri="{FF2B5EF4-FFF2-40B4-BE49-F238E27FC236}">
                <a16:creationId xmlns:a16="http://schemas.microsoft.com/office/drawing/2014/main" id="{05D4ECB2-C5D0-42D0-A6B3-F2B946CF71B0}"/>
              </a:ext>
            </a:extLst>
          </p:cNvPr>
          <p:cNvSpPr txBox="1"/>
          <p:nvPr/>
        </p:nvSpPr>
        <p:spPr>
          <a:xfrm>
            <a:off x="627823" y="1326114"/>
            <a:ext cx="4771892" cy="2993127"/>
          </a:xfrm>
          <a:prstGeom prst="rect">
            <a:avLst/>
          </a:prstGeom>
          <a:noFill/>
        </p:spPr>
        <p:txBody>
          <a:bodyPr wrap="square" rtlCol="0">
            <a:spAutoFit/>
          </a:bodyPr>
          <a:lstStyle/>
          <a:p>
            <a:pPr algn="r"/>
            <a:r>
              <a:rPr lang="en-GB" sz="2000" b="1" dirty="0"/>
              <a:t>1. Creative people</a:t>
            </a:r>
          </a:p>
          <a:p>
            <a:pPr algn="r"/>
            <a:endParaRPr lang="en-GB" sz="2000" b="1" dirty="0"/>
          </a:p>
          <a:p>
            <a:pPr algn="r"/>
            <a:r>
              <a:rPr lang="en-GB" b="1" dirty="0"/>
              <a:t>Everyone can develop and express creativity throughout their life</a:t>
            </a:r>
            <a:endParaRPr lang="en-GB" sz="2000" b="1" dirty="0"/>
          </a:p>
          <a:p>
            <a:pPr algn="r"/>
            <a:endParaRPr lang="en-GB" dirty="0"/>
          </a:p>
          <a:p>
            <a:pPr algn="r"/>
            <a:r>
              <a:rPr lang="en-GB" dirty="0"/>
              <a:t>Everyone can be creative. Each of us has the potential to develop our creativity, and some have the talent to go much further. We want people everywhere to develop their creative skills, to make and do new things. Taking part in creative acts such as singing, photography or writing -delight and fulfil us, and helps us to think, experiment, and better understand the world.</a:t>
            </a:r>
          </a:p>
          <a:p>
            <a:endParaRPr lang="en-GB" dirty="0"/>
          </a:p>
        </p:txBody>
      </p:sp>
      <p:pic>
        <p:nvPicPr>
          <p:cNvPr id="2" name="Picture 1">
            <a:extLst>
              <a:ext uri="{FF2B5EF4-FFF2-40B4-BE49-F238E27FC236}">
                <a16:creationId xmlns:a16="http://schemas.microsoft.com/office/drawing/2014/main" id="{56DE71AD-D7BF-49CD-9A1B-AFC3C00D3517}"/>
              </a:ext>
            </a:extLst>
          </p:cNvPr>
          <p:cNvPicPr>
            <a:picLocks noChangeAspect="1"/>
          </p:cNvPicPr>
          <p:nvPr/>
        </p:nvPicPr>
        <p:blipFill>
          <a:blip r:embed="rId5"/>
          <a:stretch>
            <a:fillRect/>
          </a:stretch>
        </p:blipFill>
        <p:spPr>
          <a:xfrm>
            <a:off x="5537547" y="1156822"/>
            <a:ext cx="3013072" cy="3049418"/>
          </a:xfrm>
          <a:prstGeom prst="rect">
            <a:avLst/>
          </a:prstGeom>
        </p:spPr>
      </p:pic>
    </p:spTree>
    <p:extLst>
      <p:ext uri="{BB962C8B-B14F-4D97-AF65-F5344CB8AC3E}">
        <p14:creationId xmlns:p14="http://schemas.microsoft.com/office/powerpoint/2010/main" val="13672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D0A112-F98C-4D92-AE2A-C624F9C6FC4E}"/>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6DF16CF-2EB4-4375-B883-7DFCDE2096AC}"/>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pic>
        <p:nvPicPr>
          <p:cNvPr id="14" name="Picture 13">
            <a:extLst>
              <a:ext uri="{FF2B5EF4-FFF2-40B4-BE49-F238E27FC236}">
                <a16:creationId xmlns:a16="http://schemas.microsoft.com/office/drawing/2014/main" id="{3137D15D-6437-4913-96BA-C0908141C440}"/>
              </a:ext>
            </a:extLst>
          </p:cNvPr>
          <p:cNvPicPr>
            <a:picLocks noChangeAspect="1"/>
          </p:cNvPicPr>
          <p:nvPr/>
        </p:nvPicPr>
        <p:blipFill>
          <a:blip r:embed="rId4"/>
          <a:stretch>
            <a:fillRect/>
          </a:stretch>
        </p:blipFill>
        <p:spPr>
          <a:xfrm>
            <a:off x="3331166" y="415160"/>
            <a:ext cx="2386013" cy="533400"/>
          </a:xfrm>
          <a:prstGeom prst="rect">
            <a:avLst/>
          </a:prstGeom>
        </p:spPr>
      </p:pic>
      <p:sp>
        <p:nvSpPr>
          <p:cNvPr id="7" name="TextBox 6">
            <a:extLst>
              <a:ext uri="{FF2B5EF4-FFF2-40B4-BE49-F238E27FC236}">
                <a16:creationId xmlns:a16="http://schemas.microsoft.com/office/drawing/2014/main" id="{05D4ECB2-C5D0-42D0-A6B3-F2B946CF71B0}"/>
              </a:ext>
            </a:extLst>
          </p:cNvPr>
          <p:cNvSpPr txBox="1"/>
          <p:nvPr/>
        </p:nvSpPr>
        <p:spPr>
          <a:xfrm>
            <a:off x="627823" y="1326114"/>
            <a:ext cx="4771892" cy="3824124"/>
          </a:xfrm>
          <a:prstGeom prst="rect">
            <a:avLst/>
          </a:prstGeom>
          <a:noFill/>
        </p:spPr>
        <p:txBody>
          <a:bodyPr wrap="square" rtlCol="0">
            <a:spAutoFit/>
          </a:bodyPr>
          <a:lstStyle/>
          <a:p>
            <a:pPr algn="r"/>
            <a:r>
              <a:rPr lang="en-GB" sz="2000" b="1" dirty="0"/>
              <a:t>2. Cultural communities</a:t>
            </a:r>
          </a:p>
          <a:p>
            <a:pPr algn="r"/>
            <a:endParaRPr lang="en-GB" sz="2000" b="1" dirty="0"/>
          </a:p>
          <a:p>
            <a:pPr algn="r"/>
            <a:r>
              <a:rPr lang="en-GB" b="1" dirty="0"/>
              <a:t>More villages, towns and cities thrive through a collaborative approach to culture</a:t>
            </a:r>
          </a:p>
          <a:p>
            <a:pPr algn="r"/>
            <a:endParaRPr lang="en-GB" dirty="0"/>
          </a:p>
          <a:p>
            <a:pPr algn="r"/>
            <a:r>
              <a:rPr lang="en-GB" dirty="0"/>
              <a:t>Culture and the experiences it offers can have a deep and lasting effect on places and the people who live in them. Investment in cultural activities and in arts organisations, museums and libraries, helps improve lives, regenerate neighbourhoods, support local economies, attract visitors and bring people together. That impact is strongest when people feel they’ve had a say in what and how culture is programmed in their communities. This can only be achieved through long-lasting collaboration and partnerships in a place and with its people. </a:t>
            </a:r>
          </a:p>
          <a:p>
            <a:pPr algn="r"/>
            <a:endParaRPr lang="en-GB" dirty="0"/>
          </a:p>
          <a:p>
            <a:endParaRPr lang="en-GB" dirty="0"/>
          </a:p>
        </p:txBody>
      </p:sp>
      <p:pic>
        <p:nvPicPr>
          <p:cNvPr id="4" name="Picture 3">
            <a:extLst>
              <a:ext uri="{FF2B5EF4-FFF2-40B4-BE49-F238E27FC236}">
                <a16:creationId xmlns:a16="http://schemas.microsoft.com/office/drawing/2014/main" id="{A99746C1-977A-4771-8924-2A784643C3DA}"/>
              </a:ext>
            </a:extLst>
          </p:cNvPr>
          <p:cNvPicPr>
            <a:picLocks noChangeAspect="1"/>
          </p:cNvPicPr>
          <p:nvPr/>
        </p:nvPicPr>
        <p:blipFill>
          <a:blip r:embed="rId5"/>
          <a:stretch>
            <a:fillRect/>
          </a:stretch>
        </p:blipFill>
        <p:spPr>
          <a:xfrm>
            <a:off x="5625119" y="1131832"/>
            <a:ext cx="3027183" cy="3381153"/>
          </a:xfrm>
          <a:prstGeom prst="rect">
            <a:avLst/>
          </a:prstGeom>
        </p:spPr>
      </p:pic>
    </p:spTree>
    <p:extLst>
      <p:ext uri="{BB962C8B-B14F-4D97-AF65-F5344CB8AC3E}">
        <p14:creationId xmlns:p14="http://schemas.microsoft.com/office/powerpoint/2010/main" val="10747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D0A112-F98C-4D92-AE2A-C624F9C6FC4E}"/>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6DF16CF-2EB4-4375-B883-7DFCDE2096AC}"/>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pic>
        <p:nvPicPr>
          <p:cNvPr id="14" name="Picture 13">
            <a:extLst>
              <a:ext uri="{FF2B5EF4-FFF2-40B4-BE49-F238E27FC236}">
                <a16:creationId xmlns:a16="http://schemas.microsoft.com/office/drawing/2014/main" id="{3137D15D-6437-4913-96BA-C0908141C440}"/>
              </a:ext>
            </a:extLst>
          </p:cNvPr>
          <p:cNvPicPr>
            <a:picLocks noChangeAspect="1"/>
          </p:cNvPicPr>
          <p:nvPr/>
        </p:nvPicPr>
        <p:blipFill>
          <a:blip r:embed="rId4"/>
          <a:stretch>
            <a:fillRect/>
          </a:stretch>
        </p:blipFill>
        <p:spPr>
          <a:xfrm>
            <a:off x="3331166" y="415160"/>
            <a:ext cx="2386013" cy="533400"/>
          </a:xfrm>
          <a:prstGeom prst="rect">
            <a:avLst/>
          </a:prstGeom>
        </p:spPr>
      </p:pic>
      <p:sp>
        <p:nvSpPr>
          <p:cNvPr id="7" name="TextBox 6">
            <a:extLst>
              <a:ext uri="{FF2B5EF4-FFF2-40B4-BE49-F238E27FC236}">
                <a16:creationId xmlns:a16="http://schemas.microsoft.com/office/drawing/2014/main" id="{05D4ECB2-C5D0-42D0-A6B3-F2B946CF71B0}"/>
              </a:ext>
            </a:extLst>
          </p:cNvPr>
          <p:cNvSpPr txBox="1"/>
          <p:nvPr/>
        </p:nvSpPr>
        <p:spPr>
          <a:xfrm>
            <a:off x="627823" y="1296992"/>
            <a:ext cx="4771892" cy="3824124"/>
          </a:xfrm>
          <a:prstGeom prst="rect">
            <a:avLst/>
          </a:prstGeom>
          <a:noFill/>
        </p:spPr>
        <p:txBody>
          <a:bodyPr wrap="square" rtlCol="0">
            <a:spAutoFit/>
          </a:bodyPr>
          <a:lstStyle/>
          <a:p>
            <a:pPr algn="r"/>
            <a:r>
              <a:rPr lang="en-GB" dirty="0"/>
              <a:t>.</a:t>
            </a:r>
            <a:r>
              <a:rPr lang="en-GB" sz="2000" b="1" dirty="0"/>
              <a:t>3. A creative and cultural country</a:t>
            </a:r>
          </a:p>
          <a:p>
            <a:pPr algn="r"/>
            <a:endParaRPr lang="en-GB" sz="2000" b="1" dirty="0"/>
          </a:p>
          <a:p>
            <a:pPr algn="r"/>
            <a:r>
              <a:rPr lang="en-GB" b="1" dirty="0"/>
              <a:t>England’s cultural sector is innovative, collaborative and international</a:t>
            </a:r>
            <a:endParaRPr lang="en-GB" dirty="0"/>
          </a:p>
          <a:p>
            <a:pPr algn="r"/>
            <a:endParaRPr lang="en-GB" dirty="0"/>
          </a:p>
          <a:p>
            <a:pPr algn="r"/>
            <a:r>
              <a:rPr lang="en-GB" dirty="0"/>
              <a:t>To achieve the first two outcomes, we need a professional cultural sector that generates new ideas, works easily and effectively with others, and is adept at developing talent from all our communities. We will support the sector to build on its global reputation and to forge partnerships across the world.  It should aspire to be world-leading – in the way it makes art; in the imagination and expertise with which it makes exciting use of our collections and develops our libraries, and in the culture it creates and distributes.</a:t>
            </a:r>
          </a:p>
          <a:p>
            <a:pPr algn="r"/>
            <a:r>
              <a:rPr lang="en-GB" dirty="0"/>
              <a:t> </a:t>
            </a:r>
          </a:p>
          <a:p>
            <a:pPr algn="r"/>
            <a:endParaRPr lang="en-GB" dirty="0"/>
          </a:p>
          <a:p>
            <a:endParaRPr lang="en-GB" dirty="0"/>
          </a:p>
        </p:txBody>
      </p:sp>
      <p:pic>
        <p:nvPicPr>
          <p:cNvPr id="2" name="Picture 1">
            <a:extLst>
              <a:ext uri="{FF2B5EF4-FFF2-40B4-BE49-F238E27FC236}">
                <a16:creationId xmlns:a16="http://schemas.microsoft.com/office/drawing/2014/main" id="{B8D61196-52BF-411C-90A9-F158E7773E5B}"/>
              </a:ext>
            </a:extLst>
          </p:cNvPr>
          <p:cNvPicPr>
            <a:picLocks noChangeAspect="1"/>
          </p:cNvPicPr>
          <p:nvPr/>
        </p:nvPicPr>
        <p:blipFill>
          <a:blip r:embed="rId5"/>
          <a:stretch>
            <a:fillRect/>
          </a:stretch>
        </p:blipFill>
        <p:spPr>
          <a:xfrm>
            <a:off x="5942313" y="1013004"/>
            <a:ext cx="3029107" cy="3228045"/>
          </a:xfrm>
          <a:prstGeom prst="rect">
            <a:avLst/>
          </a:prstGeom>
        </p:spPr>
      </p:pic>
    </p:spTree>
    <p:extLst>
      <p:ext uri="{BB962C8B-B14F-4D97-AF65-F5344CB8AC3E}">
        <p14:creationId xmlns:p14="http://schemas.microsoft.com/office/powerpoint/2010/main" val="335880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err="1"/>
              <a:t>Wifi</a:t>
            </a:r>
            <a:r>
              <a:rPr lang="en-US" dirty="0"/>
              <a:t> available	</a:t>
            </a:r>
            <a:r>
              <a:rPr lang="en-US" i="1" dirty="0"/>
              <a:t>#</a:t>
            </a:r>
            <a:r>
              <a:rPr lang="en-US" i="1" dirty="0" err="1"/>
              <a:t>culturematters</a:t>
            </a:r>
            <a:endParaRPr lang="en-US" i="1" dirty="0"/>
          </a:p>
        </p:txBody>
      </p:sp>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0E83AE1-4DF1-4C11-A18E-5714BB17FF6F}"/>
              </a:ext>
            </a:extLst>
          </p:cNvPr>
          <p:cNvSpPr/>
          <p:nvPr/>
        </p:nvSpPr>
        <p:spPr>
          <a:xfrm>
            <a:off x="306218" y="16586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F9A37C8-1C15-4D2A-A1E4-ADA0A9A5A097}"/>
              </a:ext>
            </a:extLst>
          </p:cNvPr>
          <p:cNvPicPr>
            <a:picLocks noChangeAspect="1"/>
          </p:cNvPicPr>
          <p:nvPr/>
        </p:nvPicPr>
        <p:blipFill>
          <a:blip r:embed="rId4"/>
          <a:stretch>
            <a:fillRect/>
          </a:stretch>
        </p:blipFill>
        <p:spPr>
          <a:xfrm>
            <a:off x="5455243" y="2128064"/>
            <a:ext cx="2755272" cy="933480"/>
          </a:xfrm>
          <a:prstGeom prst="rect">
            <a:avLst/>
          </a:prstGeom>
        </p:spPr>
      </p:pic>
      <p:sp>
        <p:nvSpPr>
          <p:cNvPr id="8" name="Rectangle 7">
            <a:extLst>
              <a:ext uri="{FF2B5EF4-FFF2-40B4-BE49-F238E27FC236}">
                <a16:creationId xmlns:a16="http://schemas.microsoft.com/office/drawing/2014/main" id="{E64E7592-9621-447A-91C3-4A710F6805C9}"/>
              </a:ext>
            </a:extLst>
          </p:cNvPr>
          <p:cNvSpPr/>
          <p:nvPr/>
        </p:nvSpPr>
        <p:spPr>
          <a:xfrm>
            <a:off x="250220" y="4696258"/>
            <a:ext cx="8773987" cy="327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7B6DFA1-B396-490C-9894-0A2A7E7EB81A}"/>
              </a:ext>
            </a:extLst>
          </p:cNvPr>
          <p:cNvPicPr>
            <a:picLocks noChangeAspect="1"/>
          </p:cNvPicPr>
          <p:nvPr/>
        </p:nvPicPr>
        <p:blipFill>
          <a:blip r:embed="rId5"/>
          <a:stretch>
            <a:fillRect/>
          </a:stretch>
        </p:blipFill>
        <p:spPr>
          <a:xfrm>
            <a:off x="306218" y="157501"/>
            <a:ext cx="4783173" cy="4785299"/>
          </a:xfrm>
          <a:prstGeom prst="rect">
            <a:avLst/>
          </a:prstGeom>
        </p:spPr>
      </p:pic>
      <p:sp>
        <p:nvSpPr>
          <p:cNvPr id="10" name="TextBox 9">
            <a:extLst>
              <a:ext uri="{FF2B5EF4-FFF2-40B4-BE49-F238E27FC236}">
                <a16:creationId xmlns:a16="http://schemas.microsoft.com/office/drawing/2014/main" id="{3C1C6DD2-45D9-4D86-A134-3C9E8EAE21B3}"/>
              </a:ext>
            </a:extLst>
          </p:cNvPr>
          <p:cNvSpPr txBox="1"/>
          <p:nvPr/>
        </p:nvSpPr>
        <p:spPr>
          <a:xfrm>
            <a:off x="119793" y="164557"/>
            <a:ext cx="1645920" cy="300082"/>
          </a:xfrm>
          <a:prstGeom prst="rect">
            <a:avLst/>
          </a:prstGeom>
          <a:noFill/>
        </p:spPr>
        <p:txBody>
          <a:bodyPr wrap="square" rtlCol="0">
            <a:spAutoFit/>
          </a:bodyPr>
          <a:lstStyle/>
          <a:p>
            <a:r>
              <a:rPr lang="en-GB" b="1" dirty="0"/>
              <a:t>#LetsCreate</a:t>
            </a:r>
          </a:p>
        </p:txBody>
      </p:sp>
    </p:spTree>
    <p:extLst>
      <p:ext uri="{BB962C8B-B14F-4D97-AF65-F5344CB8AC3E}">
        <p14:creationId xmlns:p14="http://schemas.microsoft.com/office/powerpoint/2010/main" val="354291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E-2015">
  <a:themeElements>
    <a:clrScheme name="ACE2015">
      <a:dk1>
        <a:srgbClr val="000000"/>
      </a:dk1>
      <a:lt1>
        <a:srgbClr val="FFFFFF"/>
      </a:lt1>
      <a:dk2>
        <a:srgbClr val="6D6E71"/>
      </a:dk2>
      <a:lt2>
        <a:srgbClr val="A7A9AC"/>
      </a:lt2>
      <a:accent1>
        <a:srgbClr val="3D287C"/>
      </a:accent1>
      <a:accent2>
        <a:srgbClr val="00A4AF"/>
      </a:accent2>
      <a:accent3>
        <a:srgbClr val="96B721"/>
      </a:accent3>
      <a:accent4>
        <a:srgbClr val="0072B4"/>
      </a:accent4>
      <a:accent5>
        <a:srgbClr val="F2665E"/>
      </a:accent5>
      <a:accent6>
        <a:srgbClr val="96B747"/>
      </a:accent6>
      <a:hlink>
        <a:srgbClr val="0563C1"/>
      </a:hlink>
      <a:folHlink>
        <a:srgbClr val="954F72"/>
      </a:folHlink>
    </a:clrScheme>
    <a:fontScheme name="ACE2015">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2015.potx" id="{403C67A8-EA1B-D247-8702-9BB94FE18921}" vid="{BF74C11B-46B4-324F-92CD-17F1B72A37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C254D131426A409CAD3984DDFC194A" ma:contentTypeVersion="13" ma:contentTypeDescription="Create a new document." ma:contentTypeScope="" ma:versionID="fb8f029d44ca08fe5ad157b12c2fdd47">
  <xsd:schema xmlns:xsd="http://www.w3.org/2001/XMLSchema" xmlns:xs="http://www.w3.org/2001/XMLSchema" xmlns:p="http://schemas.microsoft.com/office/2006/metadata/properties" xmlns:ns2="7f24180d-3702-4af9-b2a3-fbf8d8644d12" xmlns:ns3="a85d9262-044f-4ba8-86eb-3ba5d7e8623d" targetNamespace="http://schemas.microsoft.com/office/2006/metadata/properties" ma:root="true" ma:fieldsID="cafbd912b2d9f01a53fad4c6c9dbb11c" ns2:_="" ns3:_="">
    <xsd:import namespace="7f24180d-3702-4af9-b2a3-fbf8d8644d12"/>
    <xsd:import namespace="a85d9262-044f-4ba8-86eb-3ba5d7e8623d"/>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4180d-3702-4af9-b2a3-fbf8d8644d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5d9262-044f-4ba8-86eb-3ba5d7e8623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25BDE4-6640-4AA2-9A11-F3EB70BD6562}">
  <ds:schemaRefs>
    <ds:schemaRef ds:uri="7f24180d-3702-4af9-b2a3-fbf8d8644d12"/>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85d9262-044f-4ba8-86eb-3ba5d7e8623d"/>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15F047-D39C-4456-9508-5CD14891C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24180d-3702-4af9-b2a3-fbf8d8644d12"/>
    <ds:schemaRef ds:uri="a85d9262-044f-4ba8-86eb-3ba5d7e862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68837E-8DD6-4880-AB6D-FA04E767B5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ACE-Powerpoint_Template</Template>
  <TotalTime>88</TotalTime>
  <Words>616</Words>
  <Application>Microsoft Office PowerPoint</Application>
  <PresentationFormat>On-screen Show (16:9)</PresentationFormat>
  <Paragraphs>65</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Georgia</vt:lpstr>
      <vt:lpstr>Univers 45 Light</vt:lpstr>
      <vt:lpstr>ACE-2015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Arts Council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(for use when speaking) - updated 2018</dc:title>
  <dc:creator>Rebecca Williams</dc:creator>
  <cp:keywords/>
  <cp:lastModifiedBy>Melanie</cp:lastModifiedBy>
  <cp:revision>12</cp:revision>
  <dcterms:created xsi:type="dcterms:W3CDTF">2016-01-22T12:45:22Z</dcterms:created>
  <dcterms:modified xsi:type="dcterms:W3CDTF">2021-11-15T18:38:57Z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pBusinessArea">
    <vt:lpwstr/>
  </property>
  <property fmtid="{D5CDD505-2E9C-101B-9397-08002B2CF9AE}" pid="4" name="_dlc_DocIdItemGuid">
    <vt:lpwstr>a2b5f7b0-1279-4ed6-8839-d5aea78fd175</vt:lpwstr>
  </property>
  <property fmtid="{D5CDD505-2E9C-101B-9397-08002B2CF9AE}" pid="5" name="cpGoal">
    <vt:lpwstr/>
  </property>
  <property fmtid="{D5CDD505-2E9C-101B-9397-08002B2CF9AE}" pid="6" name="ContentTypeId">
    <vt:lpwstr>0x01010019C254D131426A409CAD3984DDFC194A</vt:lpwstr>
  </property>
  <property fmtid="{D5CDD505-2E9C-101B-9397-08002B2CF9AE}" pid="7" name="cpRegion">
    <vt:lpwstr/>
  </property>
</Properties>
</file>